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8"/>
  </p:notesMasterIdLst>
  <p:sldIdLst>
    <p:sldId id="256" r:id="rId2"/>
    <p:sldId id="257" r:id="rId3"/>
    <p:sldId id="258" r:id="rId4"/>
    <p:sldId id="259" r:id="rId5"/>
    <p:sldId id="260" r:id="rId6"/>
    <p:sldId id="261" r:id="rId7"/>
    <p:sldId id="268" r:id="rId8"/>
    <p:sldId id="269" r:id="rId9"/>
    <p:sldId id="270" r:id="rId10"/>
    <p:sldId id="262" r:id="rId11"/>
    <p:sldId id="263" r:id="rId12"/>
    <p:sldId id="264" r:id="rId13"/>
    <p:sldId id="265" r:id="rId14"/>
    <p:sldId id="266" r:id="rId15"/>
    <p:sldId id="272" r:id="rId16"/>
    <p:sldId id="267" r:id="rId17"/>
  </p:sldIdLst>
  <p:sldSz cx="9144000" cy="5143500" type="screen16x9"/>
  <p:notesSz cx="6858000" cy="9144000"/>
  <p:embeddedFontLst>
    <p:embeddedFont>
      <p:font typeface="Old Standard TT" panose="020B0604020202020204" charset="0"/>
      <p:regular r:id="rId19"/>
      <p:bold r:id="rId20"/>
      <p:italic r:id="rId2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5" d="100"/>
          <a:sy n="105" d="100"/>
        </p:scale>
        <p:origin x="730" y="6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gc6f90357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gc6f90357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1592e6b9758_1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1592e6b9758_1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c6f90357f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c6f90357f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c6f90357f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c6f90357f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c6f90357f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c6f90357f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0357f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0357f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0357f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0357f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1592e6b9758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1592e6b9758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c6f90357f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c6f90357f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c6f90357f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c6f90357f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c6f90357f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c6f90357f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c6f90357f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c6f90357f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sp>
        <p:nvSpPr>
          <p:cNvPr id="10" name="Google Shape;10;p2"/>
          <p:cNvSpPr/>
          <p:nvPr/>
        </p:nvSpPr>
        <p:spPr>
          <a:xfrm>
            <a:off x="0" y="100"/>
            <a:ext cx="9144000" cy="1711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 name="Google Shape;11;p2"/>
          <p:cNvCxnSpPr/>
          <p:nvPr/>
        </p:nvCxnSpPr>
        <p:spPr>
          <a:xfrm>
            <a:off x="641934" y="3597500"/>
            <a:ext cx="390300" cy="0"/>
          </a:xfrm>
          <a:prstGeom prst="straightConnector1">
            <a:avLst/>
          </a:prstGeom>
          <a:noFill/>
          <a:ln w="28575" cap="flat" cmpd="sng">
            <a:solidFill>
              <a:schemeClr val="accent1"/>
            </a:solidFill>
            <a:prstDash val="solid"/>
            <a:round/>
            <a:headEnd type="none" w="sm" len="sm"/>
            <a:tailEnd type="none" w="sm" len="sm"/>
          </a:ln>
        </p:spPr>
      </p:cxnSp>
      <p:sp>
        <p:nvSpPr>
          <p:cNvPr id="12" name="Google Shape;12;p2"/>
          <p:cNvSpPr txBox="1">
            <a:spLocks noGrp="1"/>
          </p:cNvSpPr>
          <p:nvPr>
            <p:ph type="ctrTitle"/>
          </p:nvPr>
        </p:nvSpPr>
        <p:spPr>
          <a:xfrm>
            <a:off x="512700" y="1893300"/>
            <a:ext cx="8118600" cy="1522800"/>
          </a:xfrm>
          <a:prstGeom prst="rect">
            <a:avLst/>
          </a:prstGeom>
        </p:spPr>
        <p:txBody>
          <a:bodyPr spcFirstLastPara="1" wrap="square" lIns="91425" tIns="91425" rIns="91425" bIns="91425" anchor="b" anchorCtr="0">
            <a:noAutofit/>
          </a:bodyPr>
          <a:lstStyle>
            <a:lvl1pPr lvl="0">
              <a:spcBef>
                <a:spcPts val="0"/>
              </a:spcBef>
              <a:spcAft>
                <a:spcPts val="0"/>
              </a:spcAft>
              <a:buClr>
                <a:schemeClr val="accent1"/>
              </a:buClr>
              <a:buSzPts val="4200"/>
              <a:buNone/>
              <a:defRPr sz="4200">
                <a:solidFill>
                  <a:schemeClr val="accent1"/>
                </a:solidFill>
              </a:defRPr>
            </a:lvl1pPr>
            <a:lvl2pPr lvl="1">
              <a:spcBef>
                <a:spcPts val="0"/>
              </a:spcBef>
              <a:spcAft>
                <a:spcPts val="0"/>
              </a:spcAft>
              <a:buClr>
                <a:schemeClr val="accent1"/>
              </a:buClr>
              <a:buSzPts val="4200"/>
              <a:buNone/>
              <a:defRPr sz="4200">
                <a:solidFill>
                  <a:schemeClr val="accent1"/>
                </a:solidFill>
              </a:defRPr>
            </a:lvl2pPr>
            <a:lvl3pPr lvl="2">
              <a:spcBef>
                <a:spcPts val="0"/>
              </a:spcBef>
              <a:spcAft>
                <a:spcPts val="0"/>
              </a:spcAft>
              <a:buClr>
                <a:schemeClr val="accent1"/>
              </a:buClr>
              <a:buSzPts val="4200"/>
              <a:buNone/>
              <a:defRPr sz="4200">
                <a:solidFill>
                  <a:schemeClr val="accent1"/>
                </a:solidFill>
              </a:defRPr>
            </a:lvl3pPr>
            <a:lvl4pPr lvl="3">
              <a:spcBef>
                <a:spcPts val="0"/>
              </a:spcBef>
              <a:spcAft>
                <a:spcPts val="0"/>
              </a:spcAft>
              <a:buClr>
                <a:schemeClr val="accent1"/>
              </a:buClr>
              <a:buSzPts val="4200"/>
              <a:buNone/>
              <a:defRPr sz="4200">
                <a:solidFill>
                  <a:schemeClr val="accent1"/>
                </a:solidFill>
              </a:defRPr>
            </a:lvl4pPr>
            <a:lvl5pPr lvl="4">
              <a:spcBef>
                <a:spcPts val="0"/>
              </a:spcBef>
              <a:spcAft>
                <a:spcPts val="0"/>
              </a:spcAft>
              <a:buClr>
                <a:schemeClr val="accent1"/>
              </a:buClr>
              <a:buSzPts val="4200"/>
              <a:buNone/>
              <a:defRPr sz="4200">
                <a:solidFill>
                  <a:schemeClr val="accent1"/>
                </a:solidFill>
              </a:defRPr>
            </a:lvl5pPr>
            <a:lvl6pPr lvl="5">
              <a:spcBef>
                <a:spcPts val="0"/>
              </a:spcBef>
              <a:spcAft>
                <a:spcPts val="0"/>
              </a:spcAft>
              <a:buClr>
                <a:schemeClr val="accent1"/>
              </a:buClr>
              <a:buSzPts val="4200"/>
              <a:buNone/>
              <a:defRPr sz="4200">
                <a:solidFill>
                  <a:schemeClr val="accent1"/>
                </a:solidFill>
              </a:defRPr>
            </a:lvl6pPr>
            <a:lvl7pPr lvl="6">
              <a:spcBef>
                <a:spcPts val="0"/>
              </a:spcBef>
              <a:spcAft>
                <a:spcPts val="0"/>
              </a:spcAft>
              <a:buClr>
                <a:schemeClr val="accent1"/>
              </a:buClr>
              <a:buSzPts val="4200"/>
              <a:buNone/>
              <a:defRPr sz="4200">
                <a:solidFill>
                  <a:schemeClr val="accent1"/>
                </a:solidFill>
              </a:defRPr>
            </a:lvl7pPr>
            <a:lvl8pPr lvl="7">
              <a:spcBef>
                <a:spcPts val="0"/>
              </a:spcBef>
              <a:spcAft>
                <a:spcPts val="0"/>
              </a:spcAft>
              <a:buClr>
                <a:schemeClr val="accent1"/>
              </a:buClr>
              <a:buSzPts val="4200"/>
              <a:buNone/>
              <a:defRPr sz="4200">
                <a:solidFill>
                  <a:schemeClr val="accent1"/>
                </a:solidFill>
              </a:defRPr>
            </a:lvl8pPr>
            <a:lvl9pPr lvl="8">
              <a:spcBef>
                <a:spcPts val="0"/>
              </a:spcBef>
              <a:spcAft>
                <a:spcPts val="0"/>
              </a:spcAft>
              <a:buClr>
                <a:schemeClr val="accent1"/>
              </a:buClr>
              <a:buSzPts val="4200"/>
              <a:buNone/>
              <a:defRPr sz="4200">
                <a:solidFill>
                  <a:schemeClr val="accent1"/>
                </a:solidFill>
              </a:defRPr>
            </a:lvl9pPr>
          </a:lstStyle>
          <a:p>
            <a:endParaRPr/>
          </a:p>
        </p:txBody>
      </p:sp>
      <p:sp>
        <p:nvSpPr>
          <p:cNvPr id="13" name="Google Shape;13;p2"/>
          <p:cNvSpPr txBox="1">
            <a:spLocks noGrp="1"/>
          </p:cNvSpPr>
          <p:nvPr>
            <p:ph type="subTitle" idx="1"/>
          </p:nvPr>
        </p:nvSpPr>
        <p:spPr>
          <a:xfrm>
            <a:off x="512700" y="3840639"/>
            <a:ext cx="8118600" cy="7875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accent2"/>
              </a:buClr>
              <a:buSzPts val="2400"/>
              <a:buNone/>
              <a:defRPr sz="2400">
                <a:solidFill>
                  <a:schemeClr val="accent2"/>
                </a:solidFill>
              </a:defRPr>
            </a:lvl1pPr>
            <a:lvl2pPr lvl="1">
              <a:lnSpc>
                <a:spcPct val="100000"/>
              </a:lnSpc>
              <a:spcBef>
                <a:spcPts val="0"/>
              </a:spcBef>
              <a:spcAft>
                <a:spcPts val="0"/>
              </a:spcAft>
              <a:buClr>
                <a:schemeClr val="accent2"/>
              </a:buClr>
              <a:buSzPts val="2400"/>
              <a:buNone/>
              <a:defRPr sz="2400">
                <a:solidFill>
                  <a:schemeClr val="accent2"/>
                </a:solidFill>
              </a:defRPr>
            </a:lvl2pPr>
            <a:lvl3pPr lvl="2">
              <a:lnSpc>
                <a:spcPct val="100000"/>
              </a:lnSpc>
              <a:spcBef>
                <a:spcPts val="0"/>
              </a:spcBef>
              <a:spcAft>
                <a:spcPts val="0"/>
              </a:spcAft>
              <a:buClr>
                <a:schemeClr val="accent2"/>
              </a:buClr>
              <a:buSzPts val="2400"/>
              <a:buNone/>
              <a:defRPr sz="2400">
                <a:solidFill>
                  <a:schemeClr val="accent2"/>
                </a:solidFill>
              </a:defRPr>
            </a:lvl3pPr>
            <a:lvl4pPr lvl="3">
              <a:lnSpc>
                <a:spcPct val="100000"/>
              </a:lnSpc>
              <a:spcBef>
                <a:spcPts val="0"/>
              </a:spcBef>
              <a:spcAft>
                <a:spcPts val="0"/>
              </a:spcAft>
              <a:buClr>
                <a:schemeClr val="accent2"/>
              </a:buClr>
              <a:buSzPts val="2400"/>
              <a:buNone/>
              <a:defRPr sz="2400">
                <a:solidFill>
                  <a:schemeClr val="accent2"/>
                </a:solidFill>
              </a:defRPr>
            </a:lvl4pPr>
            <a:lvl5pPr lvl="4">
              <a:lnSpc>
                <a:spcPct val="100000"/>
              </a:lnSpc>
              <a:spcBef>
                <a:spcPts val="0"/>
              </a:spcBef>
              <a:spcAft>
                <a:spcPts val="0"/>
              </a:spcAft>
              <a:buClr>
                <a:schemeClr val="accent2"/>
              </a:buClr>
              <a:buSzPts val="2400"/>
              <a:buNone/>
              <a:defRPr sz="2400">
                <a:solidFill>
                  <a:schemeClr val="accent2"/>
                </a:solidFill>
              </a:defRPr>
            </a:lvl5pPr>
            <a:lvl6pPr lvl="5">
              <a:lnSpc>
                <a:spcPct val="100000"/>
              </a:lnSpc>
              <a:spcBef>
                <a:spcPts val="0"/>
              </a:spcBef>
              <a:spcAft>
                <a:spcPts val="0"/>
              </a:spcAft>
              <a:buClr>
                <a:schemeClr val="accent2"/>
              </a:buClr>
              <a:buSzPts val="2400"/>
              <a:buNone/>
              <a:defRPr sz="2400">
                <a:solidFill>
                  <a:schemeClr val="accent2"/>
                </a:solidFill>
              </a:defRPr>
            </a:lvl6pPr>
            <a:lvl7pPr lvl="6">
              <a:lnSpc>
                <a:spcPct val="100000"/>
              </a:lnSpc>
              <a:spcBef>
                <a:spcPts val="0"/>
              </a:spcBef>
              <a:spcAft>
                <a:spcPts val="0"/>
              </a:spcAft>
              <a:buClr>
                <a:schemeClr val="accent2"/>
              </a:buClr>
              <a:buSzPts val="2400"/>
              <a:buNone/>
              <a:defRPr sz="2400">
                <a:solidFill>
                  <a:schemeClr val="accent2"/>
                </a:solidFill>
              </a:defRPr>
            </a:lvl7pPr>
            <a:lvl8pPr lvl="7">
              <a:lnSpc>
                <a:spcPct val="100000"/>
              </a:lnSpc>
              <a:spcBef>
                <a:spcPts val="0"/>
              </a:spcBef>
              <a:spcAft>
                <a:spcPts val="0"/>
              </a:spcAft>
              <a:buClr>
                <a:schemeClr val="accent2"/>
              </a:buClr>
              <a:buSzPts val="2400"/>
              <a:buNone/>
              <a:defRPr sz="2400">
                <a:solidFill>
                  <a:schemeClr val="accent2"/>
                </a:solidFill>
              </a:defRPr>
            </a:lvl8pPr>
            <a:lvl9pPr lvl="8">
              <a:lnSpc>
                <a:spcPct val="100000"/>
              </a:lnSpc>
              <a:spcBef>
                <a:spcPts val="0"/>
              </a:spcBef>
              <a:spcAft>
                <a:spcPts val="0"/>
              </a:spcAft>
              <a:buClr>
                <a:schemeClr val="accent2"/>
              </a:buClr>
              <a:buSzPts val="2400"/>
              <a:buNone/>
              <a:defRPr sz="2400">
                <a:solidFill>
                  <a:schemeClr val="accent2"/>
                </a:solidFill>
              </a:defRPr>
            </a:lvl9pPr>
          </a:lstStyle>
          <a:p>
            <a:endParaRPr/>
          </a:p>
        </p:txBody>
      </p:sp>
      <p:sp>
        <p:nvSpPr>
          <p:cNvPr id="14" name="Google Shape;14;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5"/>
        <p:cNvGrpSpPr/>
        <p:nvPr/>
      </p:nvGrpSpPr>
      <p:grpSpPr>
        <a:xfrm>
          <a:off x="0" y="0"/>
          <a:ext cx="0" cy="0"/>
          <a:chOff x="0" y="0"/>
          <a:chExt cx="0" cy="0"/>
        </a:xfrm>
      </p:grpSpPr>
      <p:cxnSp>
        <p:nvCxnSpPr>
          <p:cNvPr id="16" name="Google Shape;16;p3"/>
          <p:cNvCxnSpPr/>
          <p:nvPr/>
        </p:nvCxnSpPr>
        <p:spPr>
          <a:xfrm>
            <a:off x="641934" y="3597500"/>
            <a:ext cx="390300" cy="0"/>
          </a:xfrm>
          <a:prstGeom prst="straightConnector1">
            <a:avLst/>
          </a:prstGeom>
          <a:noFill/>
          <a:ln w="28575" cap="flat" cmpd="sng">
            <a:solidFill>
              <a:schemeClr val="lt2"/>
            </a:solidFill>
            <a:prstDash val="solid"/>
            <a:round/>
            <a:headEnd type="none" w="sm" len="sm"/>
            <a:tailEnd type="none" w="sm" len="sm"/>
          </a:ln>
        </p:spPr>
      </p:cxnSp>
      <p:sp>
        <p:nvSpPr>
          <p:cNvPr id="17" name="Google Shape;17;p3"/>
          <p:cNvSpPr txBox="1">
            <a:spLocks noGrp="1"/>
          </p:cNvSpPr>
          <p:nvPr>
            <p:ph type="title"/>
          </p:nvPr>
        </p:nvSpPr>
        <p:spPr>
          <a:xfrm>
            <a:off x="512700" y="1893300"/>
            <a:ext cx="8118600" cy="1522800"/>
          </a:xfrm>
          <a:prstGeom prst="rect">
            <a:avLst/>
          </a:prstGeom>
        </p:spPr>
        <p:txBody>
          <a:bodyPr spcFirstLastPara="1" wrap="square" lIns="91425" tIns="91425" rIns="91425" bIns="91425" anchor="b" anchorCtr="0">
            <a:noAutofit/>
          </a:bodyPr>
          <a:lstStyle>
            <a:lvl1pPr lvl="0">
              <a:spcBef>
                <a:spcPts val="0"/>
              </a:spcBef>
              <a:spcAft>
                <a:spcPts val="0"/>
              </a:spcAft>
              <a:buClr>
                <a:schemeClr val="accent1"/>
              </a:buClr>
              <a:buSzPts val="6000"/>
              <a:buNone/>
              <a:defRPr sz="6000">
                <a:solidFill>
                  <a:schemeClr val="accent1"/>
                </a:solidFill>
              </a:defRPr>
            </a:lvl1pPr>
            <a:lvl2pPr lvl="1">
              <a:spcBef>
                <a:spcPts val="0"/>
              </a:spcBef>
              <a:spcAft>
                <a:spcPts val="0"/>
              </a:spcAft>
              <a:buClr>
                <a:schemeClr val="accent1"/>
              </a:buClr>
              <a:buSzPts val="6000"/>
              <a:buNone/>
              <a:defRPr sz="6000">
                <a:solidFill>
                  <a:schemeClr val="accent1"/>
                </a:solidFill>
              </a:defRPr>
            </a:lvl2pPr>
            <a:lvl3pPr lvl="2">
              <a:spcBef>
                <a:spcPts val="0"/>
              </a:spcBef>
              <a:spcAft>
                <a:spcPts val="0"/>
              </a:spcAft>
              <a:buClr>
                <a:schemeClr val="accent1"/>
              </a:buClr>
              <a:buSzPts val="6000"/>
              <a:buNone/>
              <a:defRPr sz="6000">
                <a:solidFill>
                  <a:schemeClr val="accent1"/>
                </a:solidFill>
              </a:defRPr>
            </a:lvl3pPr>
            <a:lvl4pPr lvl="3">
              <a:spcBef>
                <a:spcPts val="0"/>
              </a:spcBef>
              <a:spcAft>
                <a:spcPts val="0"/>
              </a:spcAft>
              <a:buClr>
                <a:schemeClr val="accent1"/>
              </a:buClr>
              <a:buSzPts val="6000"/>
              <a:buNone/>
              <a:defRPr sz="6000">
                <a:solidFill>
                  <a:schemeClr val="accent1"/>
                </a:solidFill>
              </a:defRPr>
            </a:lvl4pPr>
            <a:lvl5pPr lvl="4">
              <a:spcBef>
                <a:spcPts val="0"/>
              </a:spcBef>
              <a:spcAft>
                <a:spcPts val="0"/>
              </a:spcAft>
              <a:buClr>
                <a:schemeClr val="accent1"/>
              </a:buClr>
              <a:buSzPts val="6000"/>
              <a:buNone/>
              <a:defRPr sz="6000">
                <a:solidFill>
                  <a:schemeClr val="accent1"/>
                </a:solidFill>
              </a:defRPr>
            </a:lvl5pPr>
            <a:lvl6pPr lvl="5">
              <a:spcBef>
                <a:spcPts val="0"/>
              </a:spcBef>
              <a:spcAft>
                <a:spcPts val="0"/>
              </a:spcAft>
              <a:buClr>
                <a:schemeClr val="accent1"/>
              </a:buClr>
              <a:buSzPts val="6000"/>
              <a:buNone/>
              <a:defRPr sz="6000">
                <a:solidFill>
                  <a:schemeClr val="accent1"/>
                </a:solidFill>
              </a:defRPr>
            </a:lvl6pPr>
            <a:lvl7pPr lvl="6">
              <a:spcBef>
                <a:spcPts val="0"/>
              </a:spcBef>
              <a:spcAft>
                <a:spcPts val="0"/>
              </a:spcAft>
              <a:buClr>
                <a:schemeClr val="accent1"/>
              </a:buClr>
              <a:buSzPts val="6000"/>
              <a:buNone/>
              <a:defRPr sz="6000">
                <a:solidFill>
                  <a:schemeClr val="accent1"/>
                </a:solidFill>
              </a:defRPr>
            </a:lvl7pPr>
            <a:lvl8pPr lvl="7">
              <a:spcBef>
                <a:spcPts val="0"/>
              </a:spcBef>
              <a:spcAft>
                <a:spcPts val="0"/>
              </a:spcAft>
              <a:buClr>
                <a:schemeClr val="accent1"/>
              </a:buClr>
              <a:buSzPts val="6000"/>
              <a:buNone/>
              <a:defRPr sz="6000">
                <a:solidFill>
                  <a:schemeClr val="accent1"/>
                </a:solidFill>
              </a:defRPr>
            </a:lvl8pPr>
            <a:lvl9pPr lvl="8">
              <a:spcBef>
                <a:spcPts val="0"/>
              </a:spcBef>
              <a:spcAft>
                <a:spcPts val="0"/>
              </a:spcAft>
              <a:buClr>
                <a:schemeClr val="accent1"/>
              </a:buClr>
              <a:buSzPts val="6000"/>
              <a:buNone/>
              <a:defRPr sz="6000">
                <a:solidFill>
                  <a:schemeClr val="accent1"/>
                </a:solidFill>
              </a:defRPr>
            </a:lvl9pPr>
          </a:lstStyle>
          <a:p>
            <a:endParaRPr/>
          </a:p>
        </p:txBody>
      </p:sp>
      <p:sp>
        <p:nvSpPr>
          <p:cNvPr id="18" name="Google Shape;18;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9"/>
        <p:cNvGrpSpPr/>
        <p:nvPr/>
      </p:nvGrpSpPr>
      <p:grpSpPr>
        <a:xfrm>
          <a:off x="0" y="0"/>
          <a:ext cx="0" cy="0"/>
          <a:chOff x="0" y="0"/>
          <a:chExt cx="0" cy="0"/>
        </a:xfrm>
      </p:grpSpPr>
      <p:sp>
        <p:nvSpPr>
          <p:cNvPr id="20" name="Google Shape;20;p4"/>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4"/>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2" name="Google Shape;22;p4"/>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3" name="Google Shape;23;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4"/>
        <p:cNvGrpSpPr/>
        <p:nvPr/>
      </p:nvGrpSpPr>
      <p:grpSpPr>
        <a:xfrm>
          <a:off x="0" y="0"/>
          <a:ext cx="0" cy="0"/>
          <a:chOff x="0" y="0"/>
          <a:chExt cx="0" cy="0"/>
        </a:xfrm>
      </p:grpSpPr>
      <p:sp>
        <p:nvSpPr>
          <p:cNvPr id="25" name="Google Shape;25;p5"/>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6" name="Google Shape;26;p5"/>
          <p:cNvSpPr txBox="1">
            <a:spLocks noGrp="1"/>
          </p:cNvSpPr>
          <p:nvPr>
            <p:ph type="body" idx="1"/>
          </p:nvPr>
        </p:nvSpPr>
        <p:spPr>
          <a:xfrm>
            <a:off x="311700" y="1171675"/>
            <a:ext cx="3999900" cy="33972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7" name="Google Shape;27;p5"/>
          <p:cNvSpPr txBox="1">
            <a:spLocks noGrp="1"/>
          </p:cNvSpPr>
          <p:nvPr>
            <p:ph type="body" idx="2"/>
          </p:nvPr>
        </p:nvSpPr>
        <p:spPr>
          <a:xfrm>
            <a:off x="4832400" y="1171675"/>
            <a:ext cx="3999900" cy="33972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8" name="Google Shape;28;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2"/>
        <p:cNvGrpSpPr/>
        <p:nvPr/>
      </p:nvGrpSpPr>
      <p:grpSpPr>
        <a:xfrm>
          <a:off x="0" y="0"/>
          <a:ext cx="0" cy="0"/>
          <a:chOff x="0" y="0"/>
          <a:chExt cx="0" cy="0"/>
        </a:xfrm>
      </p:grpSpPr>
      <p:sp>
        <p:nvSpPr>
          <p:cNvPr id="33" name="Google Shape;33;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4" name="Google Shape;34;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5" name="Google Shape;35;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2"/>
        </a:solidFill>
        <a:effectLst/>
      </p:bgPr>
    </p:bg>
    <p:spTree>
      <p:nvGrpSpPr>
        <p:cNvPr id="1" name="Shape 36"/>
        <p:cNvGrpSpPr/>
        <p:nvPr/>
      </p:nvGrpSpPr>
      <p:grpSpPr>
        <a:xfrm>
          <a:off x="0" y="0"/>
          <a:ext cx="0" cy="0"/>
          <a:chOff x="0" y="0"/>
          <a:chExt cx="0" cy="0"/>
        </a:xfrm>
      </p:grpSpPr>
      <p:sp>
        <p:nvSpPr>
          <p:cNvPr id="37" name="Google Shape;37;p8"/>
          <p:cNvSpPr txBox="1">
            <a:spLocks noGrp="1"/>
          </p:cNvSpPr>
          <p:nvPr>
            <p:ph type="title"/>
          </p:nvPr>
        </p:nvSpPr>
        <p:spPr>
          <a:xfrm>
            <a:off x="490250" y="526350"/>
            <a:ext cx="5604000" cy="4090800"/>
          </a:xfrm>
          <a:prstGeom prst="rect">
            <a:avLst/>
          </a:prstGeom>
        </p:spPr>
        <p:txBody>
          <a:bodyPr spcFirstLastPara="1" wrap="square" lIns="91425" tIns="91425" rIns="91425" bIns="91425" anchor="ctr" anchorCtr="0">
            <a:noAutofit/>
          </a:bodyPr>
          <a:lstStyle>
            <a:lvl1pPr lvl="0">
              <a:spcBef>
                <a:spcPts val="0"/>
              </a:spcBef>
              <a:spcAft>
                <a:spcPts val="0"/>
              </a:spcAft>
              <a:buClr>
                <a:schemeClr val="accent1"/>
              </a:buClr>
              <a:buSzPts val="5400"/>
              <a:buNone/>
              <a:defRPr sz="5400">
                <a:solidFill>
                  <a:schemeClr val="accent1"/>
                </a:solidFill>
              </a:defRPr>
            </a:lvl1pPr>
            <a:lvl2pPr lvl="1">
              <a:spcBef>
                <a:spcPts val="0"/>
              </a:spcBef>
              <a:spcAft>
                <a:spcPts val="0"/>
              </a:spcAft>
              <a:buClr>
                <a:schemeClr val="accent1"/>
              </a:buClr>
              <a:buSzPts val="5400"/>
              <a:buNone/>
              <a:defRPr sz="5400">
                <a:solidFill>
                  <a:schemeClr val="accent1"/>
                </a:solidFill>
              </a:defRPr>
            </a:lvl2pPr>
            <a:lvl3pPr lvl="2">
              <a:spcBef>
                <a:spcPts val="0"/>
              </a:spcBef>
              <a:spcAft>
                <a:spcPts val="0"/>
              </a:spcAft>
              <a:buClr>
                <a:schemeClr val="accent1"/>
              </a:buClr>
              <a:buSzPts val="5400"/>
              <a:buNone/>
              <a:defRPr sz="5400">
                <a:solidFill>
                  <a:schemeClr val="accent1"/>
                </a:solidFill>
              </a:defRPr>
            </a:lvl3pPr>
            <a:lvl4pPr lvl="3">
              <a:spcBef>
                <a:spcPts val="0"/>
              </a:spcBef>
              <a:spcAft>
                <a:spcPts val="0"/>
              </a:spcAft>
              <a:buClr>
                <a:schemeClr val="accent1"/>
              </a:buClr>
              <a:buSzPts val="5400"/>
              <a:buNone/>
              <a:defRPr sz="5400">
                <a:solidFill>
                  <a:schemeClr val="accent1"/>
                </a:solidFill>
              </a:defRPr>
            </a:lvl4pPr>
            <a:lvl5pPr lvl="4">
              <a:spcBef>
                <a:spcPts val="0"/>
              </a:spcBef>
              <a:spcAft>
                <a:spcPts val="0"/>
              </a:spcAft>
              <a:buClr>
                <a:schemeClr val="accent1"/>
              </a:buClr>
              <a:buSzPts val="5400"/>
              <a:buNone/>
              <a:defRPr sz="5400">
                <a:solidFill>
                  <a:schemeClr val="accent1"/>
                </a:solidFill>
              </a:defRPr>
            </a:lvl5pPr>
            <a:lvl6pPr lvl="5">
              <a:spcBef>
                <a:spcPts val="0"/>
              </a:spcBef>
              <a:spcAft>
                <a:spcPts val="0"/>
              </a:spcAft>
              <a:buClr>
                <a:schemeClr val="accent1"/>
              </a:buClr>
              <a:buSzPts val="5400"/>
              <a:buNone/>
              <a:defRPr sz="5400">
                <a:solidFill>
                  <a:schemeClr val="accent1"/>
                </a:solidFill>
              </a:defRPr>
            </a:lvl6pPr>
            <a:lvl7pPr lvl="6">
              <a:spcBef>
                <a:spcPts val="0"/>
              </a:spcBef>
              <a:spcAft>
                <a:spcPts val="0"/>
              </a:spcAft>
              <a:buClr>
                <a:schemeClr val="accent1"/>
              </a:buClr>
              <a:buSzPts val="5400"/>
              <a:buNone/>
              <a:defRPr sz="5400">
                <a:solidFill>
                  <a:schemeClr val="accent1"/>
                </a:solidFill>
              </a:defRPr>
            </a:lvl7pPr>
            <a:lvl8pPr lvl="7">
              <a:spcBef>
                <a:spcPts val="0"/>
              </a:spcBef>
              <a:spcAft>
                <a:spcPts val="0"/>
              </a:spcAft>
              <a:buClr>
                <a:schemeClr val="accent1"/>
              </a:buClr>
              <a:buSzPts val="5400"/>
              <a:buNone/>
              <a:defRPr sz="5400">
                <a:solidFill>
                  <a:schemeClr val="accent1"/>
                </a:solidFill>
              </a:defRPr>
            </a:lvl8pPr>
            <a:lvl9pPr lvl="8">
              <a:spcBef>
                <a:spcPts val="0"/>
              </a:spcBef>
              <a:spcAft>
                <a:spcPts val="0"/>
              </a:spcAft>
              <a:buClr>
                <a:schemeClr val="accent1"/>
              </a:buClr>
              <a:buSzPts val="5400"/>
              <a:buNone/>
              <a:defRPr sz="5400">
                <a:solidFill>
                  <a:schemeClr val="accent1"/>
                </a:solidFill>
              </a:defRPr>
            </a:lvl9pPr>
          </a:lstStyle>
          <a:p>
            <a:endParaRPr/>
          </a:p>
        </p:txBody>
      </p:sp>
      <p:sp>
        <p:nvSpPr>
          <p:cNvPr id="38" name="Google Shape;38;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9"/>
        <p:cNvGrpSpPr/>
        <p:nvPr/>
      </p:nvGrpSpPr>
      <p:grpSpPr>
        <a:xfrm>
          <a:off x="0" y="0"/>
          <a:ext cx="0" cy="0"/>
          <a:chOff x="0" y="0"/>
          <a:chExt cx="0" cy="0"/>
        </a:xfrm>
      </p:grpSpPr>
      <p:sp>
        <p:nvSpPr>
          <p:cNvPr id="40" name="Google Shape;40;p9"/>
          <p:cNvSpPr/>
          <p:nvPr/>
        </p:nvSpPr>
        <p:spPr>
          <a:xfrm>
            <a:off x="4572000" y="-2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 name="Google Shape;41;p9"/>
          <p:cNvCxnSpPr/>
          <p:nvPr/>
        </p:nvCxnSpPr>
        <p:spPr>
          <a:xfrm>
            <a:off x="5029675" y="4495500"/>
            <a:ext cx="686400" cy="0"/>
          </a:xfrm>
          <a:prstGeom prst="straightConnector1">
            <a:avLst/>
          </a:prstGeom>
          <a:noFill/>
          <a:ln w="19050" cap="flat" cmpd="sng">
            <a:solidFill>
              <a:schemeClr val="lt2"/>
            </a:solidFill>
            <a:prstDash val="solid"/>
            <a:round/>
            <a:headEnd type="none" w="sm" len="sm"/>
            <a:tailEnd type="none" w="sm" len="sm"/>
          </a:ln>
        </p:spPr>
      </p:cxnSp>
      <p:sp>
        <p:nvSpPr>
          <p:cNvPr id="42" name="Google Shape;42;p9"/>
          <p:cNvSpPr txBox="1">
            <a:spLocks noGrp="1"/>
          </p:cNvSpPr>
          <p:nvPr>
            <p:ph type="title"/>
          </p:nvPr>
        </p:nvSpPr>
        <p:spPr>
          <a:xfrm>
            <a:off x="265500" y="1382350"/>
            <a:ext cx="4045200" cy="13332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2"/>
              </a:buClr>
              <a:buSzPts val="4200"/>
              <a:buNone/>
              <a:defRPr sz="4200">
                <a:solidFill>
                  <a:schemeClr val="lt2"/>
                </a:solidFill>
              </a:defRPr>
            </a:lvl1pPr>
            <a:lvl2pPr lvl="1" algn="ctr">
              <a:spcBef>
                <a:spcPts val="0"/>
              </a:spcBef>
              <a:spcAft>
                <a:spcPts val="0"/>
              </a:spcAft>
              <a:buClr>
                <a:schemeClr val="lt2"/>
              </a:buClr>
              <a:buSzPts val="4200"/>
              <a:buNone/>
              <a:defRPr sz="4200">
                <a:solidFill>
                  <a:schemeClr val="lt2"/>
                </a:solidFill>
              </a:defRPr>
            </a:lvl2pPr>
            <a:lvl3pPr lvl="2" algn="ctr">
              <a:spcBef>
                <a:spcPts val="0"/>
              </a:spcBef>
              <a:spcAft>
                <a:spcPts val="0"/>
              </a:spcAft>
              <a:buClr>
                <a:schemeClr val="lt2"/>
              </a:buClr>
              <a:buSzPts val="4200"/>
              <a:buNone/>
              <a:defRPr sz="4200">
                <a:solidFill>
                  <a:schemeClr val="lt2"/>
                </a:solidFill>
              </a:defRPr>
            </a:lvl3pPr>
            <a:lvl4pPr lvl="3" algn="ctr">
              <a:spcBef>
                <a:spcPts val="0"/>
              </a:spcBef>
              <a:spcAft>
                <a:spcPts val="0"/>
              </a:spcAft>
              <a:buClr>
                <a:schemeClr val="lt2"/>
              </a:buClr>
              <a:buSzPts val="4200"/>
              <a:buNone/>
              <a:defRPr sz="4200">
                <a:solidFill>
                  <a:schemeClr val="lt2"/>
                </a:solidFill>
              </a:defRPr>
            </a:lvl4pPr>
            <a:lvl5pPr lvl="4" algn="ctr">
              <a:spcBef>
                <a:spcPts val="0"/>
              </a:spcBef>
              <a:spcAft>
                <a:spcPts val="0"/>
              </a:spcAft>
              <a:buClr>
                <a:schemeClr val="lt2"/>
              </a:buClr>
              <a:buSzPts val="4200"/>
              <a:buNone/>
              <a:defRPr sz="4200">
                <a:solidFill>
                  <a:schemeClr val="lt2"/>
                </a:solidFill>
              </a:defRPr>
            </a:lvl5pPr>
            <a:lvl6pPr lvl="5" algn="ctr">
              <a:spcBef>
                <a:spcPts val="0"/>
              </a:spcBef>
              <a:spcAft>
                <a:spcPts val="0"/>
              </a:spcAft>
              <a:buClr>
                <a:schemeClr val="lt2"/>
              </a:buClr>
              <a:buSzPts val="4200"/>
              <a:buNone/>
              <a:defRPr sz="4200">
                <a:solidFill>
                  <a:schemeClr val="lt2"/>
                </a:solidFill>
              </a:defRPr>
            </a:lvl6pPr>
            <a:lvl7pPr lvl="6" algn="ctr">
              <a:spcBef>
                <a:spcPts val="0"/>
              </a:spcBef>
              <a:spcAft>
                <a:spcPts val="0"/>
              </a:spcAft>
              <a:buClr>
                <a:schemeClr val="lt2"/>
              </a:buClr>
              <a:buSzPts val="4200"/>
              <a:buNone/>
              <a:defRPr sz="4200">
                <a:solidFill>
                  <a:schemeClr val="lt2"/>
                </a:solidFill>
              </a:defRPr>
            </a:lvl7pPr>
            <a:lvl8pPr lvl="7" algn="ctr">
              <a:spcBef>
                <a:spcPts val="0"/>
              </a:spcBef>
              <a:spcAft>
                <a:spcPts val="0"/>
              </a:spcAft>
              <a:buClr>
                <a:schemeClr val="lt2"/>
              </a:buClr>
              <a:buSzPts val="4200"/>
              <a:buNone/>
              <a:defRPr sz="4200">
                <a:solidFill>
                  <a:schemeClr val="lt2"/>
                </a:solidFill>
              </a:defRPr>
            </a:lvl8pPr>
            <a:lvl9pPr lvl="8" algn="ctr">
              <a:spcBef>
                <a:spcPts val="0"/>
              </a:spcBef>
              <a:spcAft>
                <a:spcPts val="0"/>
              </a:spcAft>
              <a:buClr>
                <a:schemeClr val="lt2"/>
              </a:buClr>
              <a:buSzPts val="4200"/>
              <a:buNone/>
              <a:defRPr sz="4200">
                <a:solidFill>
                  <a:schemeClr val="lt2"/>
                </a:solidFill>
              </a:defRPr>
            </a:lvl9pPr>
          </a:lstStyle>
          <a:p>
            <a:endParaRPr/>
          </a:p>
        </p:txBody>
      </p:sp>
      <p:sp>
        <p:nvSpPr>
          <p:cNvPr id="43" name="Google Shape;43;p9"/>
          <p:cNvSpPr txBox="1">
            <a:spLocks noGrp="1"/>
          </p:cNvSpPr>
          <p:nvPr>
            <p:ph type="subTitle" idx="1"/>
          </p:nvPr>
        </p:nvSpPr>
        <p:spPr>
          <a:xfrm>
            <a:off x="265500" y="2769001"/>
            <a:ext cx="4045200" cy="13455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4" name="Google Shape;44;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Clr>
                <a:schemeClr val="accent1"/>
              </a:buClr>
              <a:buSzPts val="1800"/>
              <a:buChar char="●"/>
              <a:defRPr>
                <a:solidFill>
                  <a:schemeClr val="accent1"/>
                </a:solidFill>
              </a:defRPr>
            </a:lvl1pPr>
            <a:lvl2pPr marL="914400" lvl="1" indent="-317500">
              <a:spcBef>
                <a:spcPts val="1600"/>
              </a:spcBef>
              <a:spcAft>
                <a:spcPts val="0"/>
              </a:spcAft>
              <a:buClr>
                <a:schemeClr val="accent1"/>
              </a:buClr>
              <a:buSzPts val="1400"/>
              <a:buChar char="○"/>
              <a:defRPr>
                <a:solidFill>
                  <a:schemeClr val="accent1"/>
                </a:solidFill>
              </a:defRPr>
            </a:lvl2pPr>
            <a:lvl3pPr marL="1371600" lvl="2" indent="-317500">
              <a:spcBef>
                <a:spcPts val="1600"/>
              </a:spcBef>
              <a:spcAft>
                <a:spcPts val="0"/>
              </a:spcAft>
              <a:buClr>
                <a:schemeClr val="accent1"/>
              </a:buClr>
              <a:buSzPts val="1400"/>
              <a:buChar char="■"/>
              <a:defRPr>
                <a:solidFill>
                  <a:schemeClr val="accent1"/>
                </a:solidFill>
              </a:defRPr>
            </a:lvl3pPr>
            <a:lvl4pPr marL="1828800" lvl="3" indent="-317500">
              <a:spcBef>
                <a:spcPts val="1600"/>
              </a:spcBef>
              <a:spcAft>
                <a:spcPts val="0"/>
              </a:spcAft>
              <a:buClr>
                <a:schemeClr val="accent1"/>
              </a:buClr>
              <a:buSzPts val="1400"/>
              <a:buChar char="●"/>
              <a:defRPr>
                <a:solidFill>
                  <a:schemeClr val="accent1"/>
                </a:solidFill>
              </a:defRPr>
            </a:lvl4pPr>
            <a:lvl5pPr marL="2286000" lvl="4" indent="-317500">
              <a:spcBef>
                <a:spcPts val="1600"/>
              </a:spcBef>
              <a:spcAft>
                <a:spcPts val="0"/>
              </a:spcAft>
              <a:buClr>
                <a:schemeClr val="accent1"/>
              </a:buClr>
              <a:buSzPts val="1400"/>
              <a:buChar char="○"/>
              <a:defRPr>
                <a:solidFill>
                  <a:schemeClr val="accent1"/>
                </a:solidFill>
              </a:defRPr>
            </a:lvl5pPr>
            <a:lvl6pPr marL="2743200" lvl="5" indent="-317500">
              <a:spcBef>
                <a:spcPts val="1600"/>
              </a:spcBef>
              <a:spcAft>
                <a:spcPts val="0"/>
              </a:spcAft>
              <a:buClr>
                <a:schemeClr val="accent1"/>
              </a:buClr>
              <a:buSzPts val="1400"/>
              <a:buChar char="■"/>
              <a:defRPr>
                <a:solidFill>
                  <a:schemeClr val="accent1"/>
                </a:solidFill>
              </a:defRPr>
            </a:lvl6pPr>
            <a:lvl7pPr marL="3200400" lvl="6" indent="-317500">
              <a:spcBef>
                <a:spcPts val="1600"/>
              </a:spcBef>
              <a:spcAft>
                <a:spcPts val="0"/>
              </a:spcAft>
              <a:buClr>
                <a:schemeClr val="accent1"/>
              </a:buClr>
              <a:buSzPts val="1400"/>
              <a:buChar char="●"/>
              <a:defRPr>
                <a:solidFill>
                  <a:schemeClr val="accent1"/>
                </a:solidFill>
              </a:defRPr>
            </a:lvl7pPr>
            <a:lvl8pPr marL="3657600" lvl="7" indent="-317500">
              <a:spcBef>
                <a:spcPts val="1600"/>
              </a:spcBef>
              <a:spcAft>
                <a:spcPts val="0"/>
              </a:spcAft>
              <a:buClr>
                <a:schemeClr val="accent1"/>
              </a:buClr>
              <a:buSzPts val="1400"/>
              <a:buChar char="○"/>
              <a:defRPr>
                <a:solidFill>
                  <a:schemeClr val="accent1"/>
                </a:solidFill>
              </a:defRPr>
            </a:lvl8pPr>
            <a:lvl9pPr marL="4114800" lvl="8" indent="-317500">
              <a:spcBef>
                <a:spcPts val="1600"/>
              </a:spcBef>
              <a:spcAft>
                <a:spcPts val="1600"/>
              </a:spcAft>
              <a:buClr>
                <a:schemeClr val="accent1"/>
              </a:buClr>
              <a:buSzPts val="1400"/>
              <a:buChar char="■"/>
              <a:defRPr>
                <a:solidFill>
                  <a:schemeClr val="accent1"/>
                </a:solidFill>
              </a:defRPr>
            </a:lvl9pPr>
          </a:lstStyle>
          <a:p>
            <a:endParaRPr/>
          </a:p>
        </p:txBody>
      </p:sp>
      <p:sp>
        <p:nvSpPr>
          <p:cNvPr id="45" name="Google Shape;45;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6"/>
        <p:cNvGrpSpPr/>
        <p:nvPr/>
      </p:nvGrpSpPr>
      <p:grpSpPr>
        <a:xfrm>
          <a:off x="0" y="0"/>
          <a:ext cx="0" cy="0"/>
          <a:chOff x="0" y="0"/>
          <a:chExt cx="0" cy="0"/>
        </a:xfrm>
      </p:grpSpPr>
      <p:sp>
        <p:nvSpPr>
          <p:cNvPr id="47" name="Google Shape;47;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8" name="Google Shape;48;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9"/>
        <p:cNvGrpSpPr/>
        <p:nvPr/>
      </p:nvGrpSpPr>
      <p:grpSpPr>
        <a:xfrm>
          <a:off x="0" y="0"/>
          <a:ext cx="0" cy="0"/>
          <a:chOff x="0" y="0"/>
          <a:chExt cx="0" cy="0"/>
        </a:xfrm>
      </p:grpSpPr>
      <p:sp>
        <p:nvSpPr>
          <p:cNvPr id="50" name="Google Shape;50;p11"/>
          <p:cNvSpPr txBox="1">
            <a:spLocks noGrp="1"/>
          </p:cNvSpPr>
          <p:nvPr>
            <p:ph type="title" hasCustomPrompt="1"/>
          </p:nvPr>
        </p:nvSpPr>
        <p:spPr>
          <a:xfrm>
            <a:off x="311700" y="1039650"/>
            <a:ext cx="8520600" cy="2106300"/>
          </a:xfrm>
          <a:prstGeom prst="rect">
            <a:avLst/>
          </a:prstGeom>
        </p:spPr>
        <p:txBody>
          <a:bodyPr spcFirstLastPara="1" wrap="square" lIns="91425" tIns="91425" rIns="91425" bIns="91425" anchor="b" anchorCtr="0">
            <a:noAutofit/>
          </a:bodyPr>
          <a:lstStyle>
            <a:lvl1pPr lvl="0" algn="ctr">
              <a:spcBef>
                <a:spcPts val="0"/>
              </a:spcBef>
              <a:spcAft>
                <a:spcPts val="0"/>
              </a:spcAft>
              <a:buSzPts val="14000"/>
              <a:buNone/>
              <a:defRPr sz="14000" b="1"/>
            </a:lvl1pPr>
            <a:lvl2pPr lvl="1" algn="ctr">
              <a:spcBef>
                <a:spcPts val="0"/>
              </a:spcBef>
              <a:spcAft>
                <a:spcPts val="0"/>
              </a:spcAft>
              <a:buSzPts val="14000"/>
              <a:buNone/>
              <a:defRPr sz="14000" b="1"/>
            </a:lvl2pPr>
            <a:lvl3pPr lvl="2" algn="ctr">
              <a:spcBef>
                <a:spcPts val="0"/>
              </a:spcBef>
              <a:spcAft>
                <a:spcPts val="0"/>
              </a:spcAft>
              <a:buSzPts val="14000"/>
              <a:buNone/>
              <a:defRPr sz="14000" b="1"/>
            </a:lvl3pPr>
            <a:lvl4pPr lvl="3" algn="ctr">
              <a:spcBef>
                <a:spcPts val="0"/>
              </a:spcBef>
              <a:spcAft>
                <a:spcPts val="0"/>
              </a:spcAft>
              <a:buSzPts val="14000"/>
              <a:buNone/>
              <a:defRPr sz="14000" b="1"/>
            </a:lvl4pPr>
            <a:lvl5pPr lvl="4" algn="ctr">
              <a:spcBef>
                <a:spcPts val="0"/>
              </a:spcBef>
              <a:spcAft>
                <a:spcPts val="0"/>
              </a:spcAft>
              <a:buSzPts val="14000"/>
              <a:buNone/>
              <a:defRPr sz="14000" b="1"/>
            </a:lvl5pPr>
            <a:lvl6pPr lvl="5" algn="ctr">
              <a:spcBef>
                <a:spcPts val="0"/>
              </a:spcBef>
              <a:spcAft>
                <a:spcPts val="0"/>
              </a:spcAft>
              <a:buSzPts val="14000"/>
              <a:buNone/>
              <a:defRPr sz="14000" b="1"/>
            </a:lvl6pPr>
            <a:lvl7pPr lvl="6" algn="ctr">
              <a:spcBef>
                <a:spcPts val="0"/>
              </a:spcBef>
              <a:spcAft>
                <a:spcPts val="0"/>
              </a:spcAft>
              <a:buSzPts val="14000"/>
              <a:buNone/>
              <a:defRPr sz="14000" b="1"/>
            </a:lvl7pPr>
            <a:lvl8pPr lvl="7" algn="ctr">
              <a:spcBef>
                <a:spcPts val="0"/>
              </a:spcBef>
              <a:spcAft>
                <a:spcPts val="0"/>
              </a:spcAft>
              <a:buSzPts val="14000"/>
              <a:buNone/>
              <a:defRPr sz="14000" b="1"/>
            </a:lvl8pPr>
            <a:lvl9pPr lvl="8" algn="ctr">
              <a:spcBef>
                <a:spcPts val="0"/>
              </a:spcBef>
              <a:spcAft>
                <a:spcPts val="0"/>
              </a:spcAft>
              <a:buSzPts val="14000"/>
              <a:buNone/>
              <a:defRPr sz="14000" b="1"/>
            </a:lvl9pPr>
          </a:lstStyle>
          <a:p>
            <a:r>
              <a:t>xx%</a:t>
            </a:r>
          </a:p>
        </p:txBody>
      </p:sp>
      <p:sp>
        <p:nvSpPr>
          <p:cNvPr id="51" name="Google Shape;51;p11"/>
          <p:cNvSpPr txBox="1">
            <a:spLocks noGrp="1"/>
          </p:cNvSpPr>
          <p:nvPr>
            <p:ph type="body" idx="1"/>
          </p:nvPr>
        </p:nvSpPr>
        <p:spPr>
          <a:xfrm>
            <a:off x="311700" y="32284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52" name="Google Shape;52;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paperback">
    <p:bg>
      <p:bgPr>
        <a:solidFill>
          <a:schemeClr val="accen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6132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1pPr>
            <a:lvl2pPr lvl="1">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2pPr>
            <a:lvl3pPr lvl="2">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3pPr>
            <a:lvl4pPr lvl="3">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4pPr>
            <a:lvl5pPr lvl="4">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5pPr>
            <a:lvl6pPr lvl="5">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6pPr>
            <a:lvl7pPr lvl="6">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7pPr>
            <a:lvl8pPr lvl="7">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8pPr>
            <a:lvl9pPr lvl="8">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9pPr>
          </a:lstStyle>
          <a:p>
            <a:endParaRPr/>
          </a:p>
        </p:txBody>
      </p:sp>
      <p:sp>
        <p:nvSpPr>
          <p:cNvPr id="7" name="Google Shape;7;p1"/>
          <p:cNvSpPr txBox="1">
            <a:spLocks noGrp="1"/>
          </p:cNvSpPr>
          <p:nvPr>
            <p:ph type="body" idx="1"/>
          </p:nvPr>
        </p:nvSpPr>
        <p:spPr>
          <a:xfrm>
            <a:off x="311700" y="1171600"/>
            <a:ext cx="8520600" cy="33972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1"/>
              </a:buClr>
              <a:buSzPts val="1800"/>
              <a:buFont typeface="Old Standard TT"/>
              <a:buChar char="●"/>
              <a:defRPr sz="1800">
                <a:solidFill>
                  <a:schemeClr val="dk1"/>
                </a:solidFill>
                <a:latin typeface="Old Standard TT"/>
                <a:ea typeface="Old Standard TT"/>
                <a:cs typeface="Old Standard TT"/>
                <a:sym typeface="Old Standard TT"/>
              </a:defRPr>
            </a:lvl1pPr>
            <a:lvl2pPr marL="914400" lvl="1" indent="-3175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2pPr>
            <a:lvl3pPr marL="1371600" lvl="2" indent="-3175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3pPr>
            <a:lvl4pPr marL="1828800" lvl="3" indent="-3175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4pPr>
            <a:lvl5pPr marL="2286000" lvl="4" indent="-3175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5pPr>
            <a:lvl6pPr marL="2743200" lvl="5" indent="-3175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6pPr>
            <a:lvl7pPr marL="3200400" lvl="6" indent="-3175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7pPr>
            <a:lvl8pPr marL="3657600" lvl="7" indent="-3175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8pPr>
            <a:lvl9pPr marL="4114800" lvl="8" indent="-317500">
              <a:lnSpc>
                <a:spcPct val="115000"/>
              </a:lnSpc>
              <a:spcBef>
                <a:spcPts val="1600"/>
              </a:spcBef>
              <a:spcAft>
                <a:spcPts val="160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1"/>
                </a:solidFill>
                <a:latin typeface="Old Standard TT"/>
                <a:ea typeface="Old Standard TT"/>
                <a:cs typeface="Old Standard TT"/>
                <a:sym typeface="Old Standard TT"/>
              </a:defRPr>
            </a:lvl1pPr>
            <a:lvl2pPr lvl="1" algn="r">
              <a:buNone/>
              <a:defRPr sz="1000">
                <a:solidFill>
                  <a:schemeClr val="dk1"/>
                </a:solidFill>
                <a:latin typeface="Old Standard TT"/>
                <a:ea typeface="Old Standard TT"/>
                <a:cs typeface="Old Standard TT"/>
                <a:sym typeface="Old Standard TT"/>
              </a:defRPr>
            </a:lvl2pPr>
            <a:lvl3pPr lvl="2" algn="r">
              <a:buNone/>
              <a:defRPr sz="1000">
                <a:solidFill>
                  <a:schemeClr val="dk1"/>
                </a:solidFill>
                <a:latin typeface="Old Standard TT"/>
                <a:ea typeface="Old Standard TT"/>
                <a:cs typeface="Old Standard TT"/>
                <a:sym typeface="Old Standard TT"/>
              </a:defRPr>
            </a:lvl3pPr>
            <a:lvl4pPr lvl="3" algn="r">
              <a:buNone/>
              <a:defRPr sz="1000">
                <a:solidFill>
                  <a:schemeClr val="dk1"/>
                </a:solidFill>
                <a:latin typeface="Old Standard TT"/>
                <a:ea typeface="Old Standard TT"/>
                <a:cs typeface="Old Standard TT"/>
                <a:sym typeface="Old Standard TT"/>
              </a:defRPr>
            </a:lvl4pPr>
            <a:lvl5pPr lvl="4" algn="r">
              <a:buNone/>
              <a:defRPr sz="1000">
                <a:solidFill>
                  <a:schemeClr val="dk1"/>
                </a:solidFill>
                <a:latin typeface="Old Standard TT"/>
                <a:ea typeface="Old Standard TT"/>
                <a:cs typeface="Old Standard TT"/>
                <a:sym typeface="Old Standard TT"/>
              </a:defRPr>
            </a:lvl5pPr>
            <a:lvl6pPr lvl="5" algn="r">
              <a:buNone/>
              <a:defRPr sz="1000">
                <a:solidFill>
                  <a:schemeClr val="dk1"/>
                </a:solidFill>
                <a:latin typeface="Old Standard TT"/>
                <a:ea typeface="Old Standard TT"/>
                <a:cs typeface="Old Standard TT"/>
                <a:sym typeface="Old Standard TT"/>
              </a:defRPr>
            </a:lvl6pPr>
            <a:lvl7pPr lvl="6" algn="r">
              <a:buNone/>
              <a:defRPr sz="1000">
                <a:solidFill>
                  <a:schemeClr val="dk1"/>
                </a:solidFill>
                <a:latin typeface="Old Standard TT"/>
                <a:ea typeface="Old Standard TT"/>
                <a:cs typeface="Old Standard TT"/>
                <a:sym typeface="Old Standard TT"/>
              </a:defRPr>
            </a:lvl7pPr>
            <a:lvl8pPr lvl="7" algn="r">
              <a:buNone/>
              <a:defRPr sz="1000">
                <a:solidFill>
                  <a:schemeClr val="dk1"/>
                </a:solidFill>
                <a:latin typeface="Old Standard TT"/>
                <a:ea typeface="Old Standard TT"/>
                <a:cs typeface="Old Standard TT"/>
                <a:sym typeface="Old Standard TT"/>
              </a:defRPr>
            </a:lvl8pPr>
            <a:lvl9pPr lvl="8" algn="r">
              <a:buNone/>
              <a:defRPr sz="1000">
                <a:solidFill>
                  <a:schemeClr val="dk1"/>
                </a:solidFill>
                <a:latin typeface="Old Standard TT"/>
                <a:ea typeface="Old Standard TT"/>
                <a:cs typeface="Old Standard TT"/>
                <a:sym typeface="Old Standard TT"/>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3" r:id="rId5"/>
    <p:sldLayoutId id="2147483654" r:id="rId6"/>
    <p:sldLayoutId id="2147483655" r:id="rId7"/>
    <p:sldLayoutId id="2147483656" r:id="rId8"/>
    <p:sldLayoutId id="2147483657" r:id="rId9"/>
    <p:sldLayoutId id="214748365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png"/><Relationship Id="rId1" Type="http://schemas.openxmlformats.org/officeDocument/2006/relationships/slideLayout" Target="../slideLayouts/slideLayout3.xml"/><Relationship Id="rId4" Type="http://schemas.openxmlformats.org/officeDocument/2006/relationships/image" Target="../media/image19.jp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hyperlink" Target="https://sites.google.com/view/dhaalcomplete-defence" TargetMode="External"/><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3.xml"/><Relationship Id="rId5" Type="http://schemas.openxmlformats.org/officeDocument/2006/relationships/image" Target="../media/image15.jpg"/><Relationship Id="rId4" Type="http://schemas.openxmlformats.org/officeDocument/2006/relationships/image" Target="../media/image14.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13"/>
          <p:cNvSpPr txBox="1">
            <a:spLocks noGrp="1"/>
          </p:cNvSpPr>
          <p:nvPr>
            <p:ph type="title"/>
          </p:nvPr>
        </p:nvSpPr>
        <p:spPr>
          <a:xfrm>
            <a:off x="265500" y="1382350"/>
            <a:ext cx="4045200" cy="1333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The Surveillance Robot</a:t>
            </a:r>
            <a:endParaRPr dirty="0"/>
          </a:p>
        </p:txBody>
      </p:sp>
      <p:sp>
        <p:nvSpPr>
          <p:cNvPr id="60" name="Google Shape;60;p13"/>
          <p:cNvSpPr txBox="1">
            <a:spLocks noGrp="1"/>
          </p:cNvSpPr>
          <p:nvPr>
            <p:ph type="subTitle" idx="1"/>
          </p:nvPr>
        </p:nvSpPr>
        <p:spPr>
          <a:xfrm>
            <a:off x="265500" y="2769001"/>
            <a:ext cx="4045200" cy="1345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By Ganesh Rajure</a:t>
            </a:r>
            <a:endParaRPr/>
          </a:p>
        </p:txBody>
      </p:sp>
      <p:pic>
        <p:nvPicPr>
          <p:cNvPr id="62" name="Google Shape;62;p13"/>
          <p:cNvPicPr preferRelativeResize="0"/>
          <p:nvPr/>
        </p:nvPicPr>
        <p:blipFill>
          <a:blip r:embed="rId3">
            <a:alphaModFix/>
          </a:blip>
          <a:stretch>
            <a:fillRect/>
          </a:stretch>
        </p:blipFill>
        <p:spPr>
          <a:xfrm>
            <a:off x="4743774" y="1314450"/>
            <a:ext cx="4191876" cy="2678906"/>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9"/>
          <p:cNvSpPr txBox="1">
            <a:spLocks noGrp="1"/>
          </p:cNvSpPr>
          <p:nvPr>
            <p:ph type="title"/>
          </p:nvPr>
        </p:nvSpPr>
        <p:spPr>
          <a:xfrm>
            <a:off x="512700" y="1893300"/>
            <a:ext cx="8118600" cy="1522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Problem Analysis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20"/>
          <p:cNvSpPr txBox="1">
            <a:spLocks noGrp="1"/>
          </p:cNvSpPr>
          <p:nvPr>
            <p:ph type="title"/>
          </p:nvPr>
        </p:nvSpPr>
        <p:spPr>
          <a:xfrm>
            <a:off x="490250" y="526350"/>
            <a:ext cx="5604000" cy="409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Tell the audience what you expect to happen...</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21"/>
          <p:cNvSpPr txBox="1">
            <a:spLocks noGrp="1"/>
          </p:cNvSpPr>
          <p:nvPr>
            <p:ph type="body" idx="1"/>
          </p:nvPr>
        </p:nvSpPr>
        <p:spPr>
          <a:xfrm>
            <a:off x="311700" y="1171675"/>
            <a:ext cx="3999900" cy="3397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800" b="1" dirty="0"/>
              <a:t>I think this is needed because…</a:t>
            </a:r>
            <a:r>
              <a:rPr lang="en" sz="1600" dirty="0"/>
              <a:t>As we conducted this interviews they told us that there is deficiency of human power in the department. According to the law and order maintenance criteria they are facing huge load because of the various circumstances. I had conducted the interviews in the rural area. So, peoples are unaware about the technology. While petrolling activity as well as the various activities where the robots can be used for enhancing the activity </a:t>
            </a:r>
            <a:endParaRPr sz="1600" dirty="0"/>
          </a:p>
        </p:txBody>
      </p:sp>
      <p:sp>
        <p:nvSpPr>
          <p:cNvPr id="111" name="Google Shape;111;p21"/>
          <p:cNvSpPr txBox="1">
            <a:spLocks noGrp="1"/>
          </p:cNvSpPr>
          <p:nvPr>
            <p:ph type="body" idx="2"/>
          </p:nvPr>
        </p:nvSpPr>
        <p:spPr>
          <a:xfrm>
            <a:off x="4832400" y="1171675"/>
            <a:ext cx="3999900" cy="339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b="1"/>
              <a:t>Variables that may affect the outcome...</a:t>
            </a:r>
            <a:endParaRPr sz="1800" b="1"/>
          </a:p>
          <a:p>
            <a:pPr marL="457200" lvl="0" indent="-330200" algn="l" rtl="0">
              <a:spcBef>
                <a:spcPts val="1600"/>
              </a:spcBef>
              <a:spcAft>
                <a:spcPts val="0"/>
              </a:spcAft>
              <a:buSzPts val="1600"/>
              <a:buChar char="●"/>
            </a:pPr>
            <a:r>
              <a:rPr lang="en" sz="1600"/>
              <a:t>Unawareness of technology</a:t>
            </a:r>
            <a:endParaRPr sz="1600"/>
          </a:p>
          <a:p>
            <a:pPr marL="457200" lvl="0" indent="-330200" algn="l" rtl="0">
              <a:spcBef>
                <a:spcPts val="0"/>
              </a:spcBef>
              <a:spcAft>
                <a:spcPts val="0"/>
              </a:spcAft>
              <a:buSzPts val="1600"/>
              <a:buChar char="●"/>
            </a:pPr>
            <a:r>
              <a:rPr lang="en" sz="1600"/>
              <a:t>Cyber Security</a:t>
            </a:r>
            <a:endParaRPr sz="1600"/>
          </a:p>
        </p:txBody>
      </p:sp>
      <p:sp>
        <p:nvSpPr>
          <p:cNvPr id="112" name="Google Shape;112;p21"/>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Problem Analysis</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22"/>
          <p:cNvSpPr txBox="1">
            <a:spLocks noGrp="1"/>
          </p:cNvSpPr>
          <p:nvPr>
            <p:ph type="title"/>
          </p:nvPr>
        </p:nvSpPr>
        <p:spPr>
          <a:xfrm>
            <a:off x="512700" y="1893300"/>
            <a:ext cx="8118600" cy="1522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The Simulation For the Solution</a:t>
            </a:r>
            <a:endParaRPr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23"/>
          <p:cNvSpPr txBox="1">
            <a:spLocks noGrp="1"/>
          </p:cNvSpPr>
          <p:nvPr>
            <p:ph type="body" idx="1"/>
          </p:nvPr>
        </p:nvSpPr>
        <p:spPr>
          <a:xfrm>
            <a:off x="311700" y="4230575"/>
            <a:ext cx="5998800" cy="605100"/>
          </a:xfrm>
          <a:prstGeom prst="rect">
            <a:avLst/>
          </a:prstGeom>
          <a:solidFill>
            <a:schemeClr val="lt1"/>
          </a:solidFill>
        </p:spPr>
        <p:txBody>
          <a:bodyPr spcFirstLastPara="1" wrap="square" lIns="91425" tIns="91425" rIns="91425" bIns="91425" anchor="ctr" anchorCtr="0">
            <a:noAutofit/>
          </a:bodyPr>
          <a:lstStyle/>
          <a:p>
            <a:pPr marL="0" lvl="0" indent="0" algn="l" rtl="0">
              <a:spcBef>
                <a:spcPts val="0"/>
              </a:spcBef>
              <a:spcAft>
                <a:spcPts val="0"/>
              </a:spcAft>
              <a:buNone/>
            </a:pPr>
            <a:r>
              <a:rPr lang="en"/>
              <a:t>The project simulation</a:t>
            </a:r>
            <a:endParaRPr/>
          </a:p>
        </p:txBody>
      </p:sp>
      <p:pic>
        <p:nvPicPr>
          <p:cNvPr id="123" name="Google Shape;123;p23"/>
          <p:cNvPicPr preferRelativeResize="0"/>
          <p:nvPr/>
        </p:nvPicPr>
        <p:blipFill>
          <a:blip r:embed="rId3">
            <a:alphaModFix/>
          </a:blip>
          <a:stretch>
            <a:fillRect/>
          </a:stretch>
        </p:blipFill>
        <p:spPr>
          <a:xfrm>
            <a:off x="79425" y="59575"/>
            <a:ext cx="8996174" cy="43690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63704B-CD22-C842-5EEA-869222C87454}"/>
              </a:ext>
            </a:extLst>
          </p:cNvPr>
          <p:cNvSpPr>
            <a:spLocks noGrp="1"/>
          </p:cNvSpPr>
          <p:nvPr>
            <p:ph type="title"/>
          </p:nvPr>
        </p:nvSpPr>
        <p:spPr/>
        <p:txBody>
          <a:bodyPr/>
          <a:lstStyle/>
          <a:p>
            <a:r>
              <a:rPr lang="en-US" dirty="0"/>
              <a:t>Studying – How to Create Demo</a:t>
            </a:r>
          </a:p>
        </p:txBody>
      </p:sp>
      <p:sp>
        <p:nvSpPr>
          <p:cNvPr id="3" name="Text Placeholder 2">
            <a:extLst>
              <a:ext uri="{FF2B5EF4-FFF2-40B4-BE49-F238E27FC236}">
                <a16:creationId xmlns:a16="http://schemas.microsoft.com/office/drawing/2014/main" id="{D8B0362E-CF25-D19F-9761-00D80644456D}"/>
              </a:ext>
            </a:extLst>
          </p:cNvPr>
          <p:cNvSpPr>
            <a:spLocks noGrp="1"/>
          </p:cNvSpPr>
          <p:nvPr>
            <p:ph type="body" idx="1"/>
          </p:nvPr>
        </p:nvSpPr>
        <p:spPr/>
        <p:txBody>
          <a:bodyPr/>
          <a:lstStyle/>
          <a:p>
            <a:r>
              <a:rPr lang="en-US" dirty="0"/>
              <a:t>Searching for Hardware</a:t>
            </a:r>
          </a:p>
          <a:p>
            <a:r>
              <a:rPr lang="en-US" dirty="0"/>
              <a:t>Electric Car</a:t>
            </a:r>
          </a:p>
          <a:p>
            <a:r>
              <a:rPr lang="en-US" dirty="0"/>
              <a:t>Raspberry-Pi</a:t>
            </a:r>
          </a:p>
          <a:p>
            <a:r>
              <a:rPr lang="en-US" dirty="0"/>
              <a:t>Pi Camera Sensor</a:t>
            </a:r>
          </a:p>
          <a:p>
            <a:r>
              <a:rPr lang="en-US" dirty="0"/>
              <a:t>Collecting Funds = 6000 Rs</a:t>
            </a:r>
          </a:p>
        </p:txBody>
      </p:sp>
      <p:pic>
        <p:nvPicPr>
          <p:cNvPr id="1026" name="Picture 2">
            <a:extLst>
              <a:ext uri="{FF2B5EF4-FFF2-40B4-BE49-F238E27FC236}">
                <a16:creationId xmlns:a16="http://schemas.microsoft.com/office/drawing/2014/main" id="{9E942D8A-25E7-9685-BCE5-BA2CCFE4B9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89175" y="1171600"/>
            <a:ext cx="2143125" cy="214312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picture containing electronics, circuit&#10;&#10;Description automatically generated">
            <a:extLst>
              <a:ext uri="{FF2B5EF4-FFF2-40B4-BE49-F238E27FC236}">
                <a16:creationId xmlns:a16="http://schemas.microsoft.com/office/drawing/2014/main" id="{1BEB4E21-DC34-BB45-0A67-A16A44BE3D71}"/>
              </a:ext>
            </a:extLst>
          </p:cNvPr>
          <p:cNvPicPr>
            <a:picLocks noChangeAspect="1"/>
          </p:cNvPicPr>
          <p:nvPr/>
        </p:nvPicPr>
        <p:blipFill>
          <a:blip r:embed="rId3"/>
          <a:stretch>
            <a:fillRect/>
          </a:stretch>
        </p:blipFill>
        <p:spPr>
          <a:xfrm>
            <a:off x="6678285" y="3490669"/>
            <a:ext cx="2154015" cy="1267279"/>
          </a:xfrm>
          <a:prstGeom prst="rect">
            <a:avLst/>
          </a:prstGeom>
        </p:spPr>
      </p:pic>
      <p:pic>
        <p:nvPicPr>
          <p:cNvPr id="7" name="Picture 6" descr="A picture containing text, electronics, circuit&#10;&#10;Description automatically generated">
            <a:extLst>
              <a:ext uri="{FF2B5EF4-FFF2-40B4-BE49-F238E27FC236}">
                <a16:creationId xmlns:a16="http://schemas.microsoft.com/office/drawing/2014/main" id="{C5EB5D46-175B-4295-8C9B-DF9F24E5B7FE}"/>
              </a:ext>
            </a:extLst>
          </p:cNvPr>
          <p:cNvPicPr>
            <a:picLocks noChangeAspect="1"/>
          </p:cNvPicPr>
          <p:nvPr/>
        </p:nvPicPr>
        <p:blipFill>
          <a:blip r:embed="rId4"/>
          <a:stretch>
            <a:fillRect/>
          </a:stretch>
        </p:blipFill>
        <p:spPr>
          <a:xfrm>
            <a:off x="4426033" y="1174696"/>
            <a:ext cx="2143125" cy="2143125"/>
          </a:xfrm>
          <a:prstGeom prst="rect">
            <a:avLst/>
          </a:prstGeom>
        </p:spPr>
      </p:pic>
    </p:spTree>
    <p:extLst>
      <p:ext uri="{BB962C8B-B14F-4D97-AF65-F5344CB8AC3E}">
        <p14:creationId xmlns:p14="http://schemas.microsoft.com/office/powerpoint/2010/main" val="9246596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24"/>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Conclusion</a:t>
            </a:r>
            <a:endParaRPr/>
          </a:p>
        </p:txBody>
      </p:sp>
      <p:sp>
        <p:nvSpPr>
          <p:cNvPr id="129" name="Google Shape;129;p24"/>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Till date I had achieved my goal as the simulation only. I am trying my best to develop this model as the physical one. I am very thankful to my guide Prof. Dr. Sanjay Mantri Sir and Mr. Shatad Purohit (Research Assistant &amp; Ph. D. Candidate, Department of Astronautical Engineering, USC). Special thanks to Hon. SP of Latur District IPS Shri Nikhil Pingale.</a:t>
            </a:r>
            <a:endParaRPr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4"/>
          <p:cNvSpPr txBox="1">
            <a:spLocks noGrp="1"/>
          </p:cNvSpPr>
          <p:nvPr>
            <p:ph type="ctrTitle"/>
          </p:nvPr>
        </p:nvSpPr>
        <p:spPr>
          <a:xfrm>
            <a:off x="512700" y="1893300"/>
            <a:ext cx="8118600" cy="1522800"/>
          </a:xfrm>
        </p:spPr>
        <p:txBody>
          <a:bodyPr spcFirstLastPara="1" wrap="square" lIns="91425" tIns="91425" rIns="91425" bIns="91425" anchor="b" anchorCtr="0">
            <a:normAutofit/>
          </a:bodyPr>
          <a:lstStyle/>
          <a:p>
            <a:pPr marL="0" lvl="0" indent="0" rtl="0">
              <a:spcBef>
                <a:spcPts val="0"/>
              </a:spcBef>
              <a:spcAft>
                <a:spcPts val="0"/>
              </a:spcAft>
              <a:buNone/>
            </a:pPr>
            <a:r>
              <a:rPr lang="en" dirty="0"/>
              <a:t>Why the Surveillance robots are needed?</a:t>
            </a:r>
            <a:endParaRPr lang="en-US" dirty="0"/>
          </a:p>
        </p:txBody>
      </p:sp>
      <p:sp>
        <p:nvSpPr>
          <p:cNvPr id="72" name="Subtitle 2">
            <a:extLst>
              <a:ext uri="{FF2B5EF4-FFF2-40B4-BE49-F238E27FC236}">
                <a16:creationId xmlns:a16="http://schemas.microsoft.com/office/drawing/2014/main" id="{D7F6FA28-005E-A915-DC58-00DAD1310D68}"/>
              </a:ext>
            </a:extLst>
          </p:cNvPr>
          <p:cNvSpPr>
            <a:spLocks noGrp="1"/>
          </p:cNvSpPr>
          <p:nvPr>
            <p:ph type="subTitle" idx="1"/>
          </p:nvPr>
        </p:nvSpPr>
        <p:spPr>
          <a:xfrm>
            <a:off x="512700" y="3840639"/>
            <a:ext cx="8338406" cy="787500"/>
          </a:xfrm>
        </p:spPr>
        <p:txBody>
          <a:bodyPr/>
          <a:lstStyle/>
          <a:p>
            <a:r>
              <a:rPr lang="en-US" dirty="0"/>
              <a:t>Law enforcement people are working under heavy workload</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5"/>
          <p:cNvSpPr txBox="1">
            <a:spLocks noGrp="1"/>
          </p:cNvSpPr>
          <p:nvPr>
            <p:ph type="title"/>
          </p:nvPr>
        </p:nvSpPr>
        <p:spPr>
          <a:xfrm>
            <a:off x="265500" y="1382350"/>
            <a:ext cx="4045200" cy="1333200"/>
          </a:xfrm>
        </p:spPr>
        <p:txBody>
          <a:bodyPr spcFirstLastPara="1" wrap="square" lIns="91425" tIns="91425" rIns="91425" bIns="91425" anchor="b" anchorCtr="0">
            <a:normAutofit/>
          </a:bodyPr>
          <a:lstStyle/>
          <a:p>
            <a:pPr marL="0" lvl="0" indent="0"/>
            <a:r>
              <a:rPr lang="en-US" b="0" i="0" u="none" strike="noStrike" cap="none">
                <a:latin typeface="Old Standard TT"/>
                <a:ea typeface="Old Standard TT"/>
                <a:cs typeface="Old Standard TT"/>
                <a:sym typeface="Old Standard TT"/>
              </a:rPr>
              <a:t>Project</a:t>
            </a:r>
          </a:p>
        </p:txBody>
      </p:sp>
      <p:sp>
        <p:nvSpPr>
          <p:cNvPr id="78" name="Subtitle 2">
            <a:extLst>
              <a:ext uri="{FF2B5EF4-FFF2-40B4-BE49-F238E27FC236}">
                <a16:creationId xmlns:a16="http://schemas.microsoft.com/office/drawing/2014/main" id="{40FF7768-3F65-70FB-C3D3-8AC5552864C3}"/>
              </a:ext>
            </a:extLst>
          </p:cNvPr>
          <p:cNvSpPr>
            <a:spLocks noGrp="1"/>
          </p:cNvSpPr>
          <p:nvPr>
            <p:ph type="subTitle" idx="1"/>
          </p:nvPr>
        </p:nvSpPr>
        <p:spPr>
          <a:xfrm>
            <a:off x="265500" y="2769001"/>
            <a:ext cx="4045200" cy="1345500"/>
          </a:xfrm>
        </p:spPr>
        <p:txBody>
          <a:bodyPr/>
          <a:lstStyle/>
          <a:p>
            <a:r>
              <a:rPr lang="en-US" dirty="0"/>
              <a:t>Website</a:t>
            </a:r>
          </a:p>
        </p:txBody>
      </p:sp>
      <p:sp>
        <p:nvSpPr>
          <p:cNvPr id="73" name="Google Shape;73;p15"/>
          <p:cNvSpPr txBox="1"/>
          <p:nvPr/>
        </p:nvSpPr>
        <p:spPr>
          <a:xfrm>
            <a:off x="4939500" y="724200"/>
            <a:ext cx="3837000" cy="3695100"/>
          </a:xfrm>
          <a:prstGeom prst="rect">
            <a:avLst/>
          </a:prstGeom>
          <a:noFill/>
          <a:ln>
            <a:noFill/>
          </a:ln>
        </p:spPr>
        <p:txBody>
          <a:bodyPr spcFirstLastPara="1" wrap="square" lIns="91425" tIns="91425" rIns="91425" bIns="91425" anchor="ctr" anchorCtr="0">
            <a:normAutofit/>
          </a:bodyPr>
          <a:lstStyle/>
          <a:p>
            <a:pPr marL="457200" lvl="0" indent="-342900">
              <a:lnSpc>
                <a:spcPct val="115000"/>
              </a:lnSpc>
              <a:spcAft>
                <a:spcPts val="600"/>
              </a:spcAft>
              <a:buClr>
                <a:schemeClr val="accent1"/>
              </a:buClr>
              <a:buSzPts val="1800"/>
              <a:buFont typeface="Old Standard TT"/>
              <a:buChar char="●"/>
            </a:pPr>
            <a:r>
              <a:rPr lang="en-US" sz="1800" b="0" i="0" u="none" strike="noStrike" cap="none" dirty="0">
                <a:solidFill>
                  <a:schemeClr val="accent1"/>
                </a:solidFill>
                <a:latin typeface="Old Standard TT"/>
                <a:ea typeface="Old Standard TT"/>
                <a:cs typeface="Old Standard TT"/>
                <a:sym typeface="Old Standard TT"/>
                <a:hlinkClick r:id="rId3"/>
              </a:rPr>
              <a:t>https://sites.google.com/view/dhaalcomplete-defence</a:t>
            </a:r>
            <a:endParaRPr lang="en-US" sz="1800" b="0" i="0" u="none" strike="noStrike" cap="none" dirty="0">
              <a:solidFill>
                <a:schemeClr val="accent1"/>
              </a:solidFill>
              <a:latin typeface="Old Standard TT"/>
              <a:ea typeface="Old Standard TT"/>
              <a:cs typeface="Old Standard TT"/>
              <a:sym typeface="Old Standard TT"/>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6"/>
          <p:cNvSpPr txBox="1">
            <a:spLocks noGrp="1"/>
          </p:cNvSpPr>
          <p:nvPr>
            <p:ph type="title"/>
          </p:nvPr>
        </p:nvSpPr>
        <p:spPr>
          <a:xfrm>
            <a:off x="265500" y="1382350"/>
            <a:ext cx="4045200" cy="1333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Root To Reach the Destination</a:t>
            </a:r>
            <a:endParaRPr/>
          </a:p>
        </p:txBody>
      </p:sp>
      <p:sp>
        <p:nvSpPr>
          <p:cNvPr id="79" name="Google Shape;79;p16"/>
          <p:cNvSpPr txBox="1">
            <a:spLocks noGrp="1"/>
          </p:cNvSpPr>
          <p:nvPr>
            <p:ph type="subTitle" idx="1"/>
          </p:nvPr>
        </p:nvSpPr>
        <p:spPr>
          <a:xfrm>
            <a:off x="265500" y="2769001"/>
            <a:ext cx="4045200" cy="1345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To get ready our project!</a:t>
            </a:r>
            <a:endParaRPr/>
          </a:p>
        </p:txBody>
      </p:sp>
      <p:sp>
        <p:nvSpPr>
          <p:cNvPr id="80" name="Google Shape;80;p16"/>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p>
            <a:pPr marL="457200" lvl="0" indent="-342900" algn="l" rtl="0">
              <a:spcBef>
                <a:spcPts val="0"/>
              </a:spcBef>
              <a:spcAft>
                <a:spcPts val="0"/>
              </a:spcAft>
              <a:buSzPts val="1800"/>
              <a:buChar char="●"/>
            </a:pPr>
            <a:r>
              <a:rPr lang="en" dirty="0"/>
              <a:t>Catch the problem (Interview)</a:t>
            </a:r>
            <a:endParaRPr dirty="0"/>
          </a:p>
          <a:p>
            <a:pPr marL="457200" lvl="0" indent="-342900" algn="l" rtl="0">
              <a:spcBef>
                <a:spcPts val="1600"/>
              </a:spcBef>
              <a:spcAft>
                <a:spcPts val="0"/>
              </a:spcAft>
              <a:buSzPts val="1800"/>
              <a:buChar char="●"/>
            </a:pPr>
            <a:r>
              <a:rPr lang="en" dirty="0"/>
              <a:t>Analyse the problem(Problem Statement)</a:t>
            </a:r>
            <a:endParaRPr dirty="0"/>
          </a:p>
          <a:p>
            <a:pPr marL="457200" lvl="0" indent="-342900" algn="l" rtl="0">
              <a:spcBef>
                <a:spcPts val="1600"/>
              </a:spcBef>
              <a:spcAft>
                <a:spcPts val="0"/>
              </a:spcAft>
              <a:buSzPts val="1800"/>
              <a:buChar char="●"/>
            </a:pPr>
            <a:r>
              <a:rPr lang="en" dirty="0"/>
              <a:t>Find the solution(Through Simulation)</a:t>
            </a:r>
            <a:endParaRPr dirty="0"/>
          </a:p>
          <a:p>
            <a:pPr marL="457200" lvl="0" indent="-342900" algn="l" rtl="0">
              <a:spcBef>
                <a:spcPts val="1600"/>
              </a:spcBef>
              <a:spcAft>
                <a:spcPts val="1600"/>
              </a:spcAft>
              <a:buSzPts val="1800"/>
              <a:buChar char="●"/>
            </a:pPr>
            <a:r>
              <a:rPr lang="en" dirty="0"/>
              <a:t>Find the appropriate Solution</a:t>
            </a:r>
          </a:p>
          <a:p>
            <a:pPr marL="457200" lvl="0" indent="-342900" algn="l" rtl="0">
              <a:spcBef>
                <a:spcPts val="1600"/>
              </a:spcBef>
              <a:spcAft>
                <a:spcPts val="1600"/>
              </a:spcAft>
              <a:buSzPts val="1800"/>
              <a:buChar char="●"/>
            </a:pPr>
            <a:r>
              <a:rPr lang="en" dirty="0"/>
              <a:t>Build Demo</a:t>
            </a:r>
            <a:endParaRPr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7"/>
          <p:cNvSpPr txBox="1">
            <a:spLocks noGrp="1"/>
          </p:cNvSpPr>
          <p:nvPr>
            <p:ph type="title"/>
          </p:nvPr>
        </p:nvSpPr>
        <p:spPr>
          <a:xfrm>
            <a:off x="512700" y="1893300"/>
            <a:ext cx="8118600" cy="1522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Interviews Conducted</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18"/>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Procedure</a:t>
            </a:r>
            <a:endParaRPr/>
          </a:p>
        </p:txBody>
      </p:sp>
      <p:sp>
        <p:nvSpPr>
          <p:cNvPr id="91" name="Google Shape;91;p18"/>
          <p:cNvSpPr txBox="1">
            <a:spLocks noGrp="1"/>
          </p:cNvSpPr>
          <p:nvPr>
            <p:ph type="body" idx="1"/>
          </p:nvPr>
        </p:nvSpPr>
        <p:spPr>
          <a:xfrm>
            <a:off x="311700" y="1171675"/>
            <a:ext cx="3999900" cy="33972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AutoNum type="arabicPeriod"/>
            </a:pPr>
            <a:r>
              <a:rPr lang="en" sz="1600" dirty="0"/>
              <a:t>I had started reaching out to the people related to the police department and security functioning.</a:t>
            </a:r>
            <a:endParaRPr sz="1600" dirty="0"/>
          </a:p>
          <a:p>
            <a:pPr marL="457200" lvl="0" indent="-330200" algn="l" rtl="0">
              <a:spcBef>
                <a:spcPts val="1600"/>
              </a:spcBef>
              <a:spcAft>
                <a:spcPts val="0"/>
              </a:spcAft>
              <a:buSzPts val="1600"/>
              <a:buAutoNum type="arabicPeriod"/>
            </a:pPr>
            <a:r>
              <a:rPr lang="en" sz="1600" dirty="0"/>
              <a:t>I took the appointments through mails and the contacts.</a:t>
            </a:r>
            <a:endParaRPr sz="1600" dirty="0"/>
          </a:p>
          <a:p>
            <a:pPr marL="457200" lvl="0" indent="-330200" algn="l" rtl="0">
              <a:spcBef>
                <a:spcPts val="1600"/>
              </a:spcBef>
              <a:spcAft>
                <a:spcPts val="0"/>
              </a:spcAft>
              <a:buSzPts val="1600"/>
              <a:buAutoNum type="arabicPeriod"/>
            </a:pPr>
            <a:r>
              <a:rPr lang="en" sz="1600" dirty="0"/>
              <a:t>Prepared Questions which was suggested by my mentor.</a:t>
            </a:r>
            <a:endParaRPr sz="1600" dirty="0"/>
          </a:p>
          <a:p>
            <a:pPr marL="457200" lvl="0" indent="-330200" algn="l" rtl="0">
              <a:spcBef>
                <a:spcPts val="1600"/>
              </a:spcBef>
              <a:spcAft>
                <a:spcPts val="1600"/>
              </a:spcAft>
              <a:buSzPts val="1600"/>
              <a:buAutoNum type="arabicPeriod"/>
            </a:pPr>
            <a:r>
              <a:rPr lang="en" sz="1600" dirty="0"/>
              <a:t>Finally took the Inetrview for the problem definition.</a:t>
            </a:r>
            <a:endParaRPr sz="1600" dirty="0"/>
          </a:p>
        </p:txBody>
      </p:sp>
      <p:pic>
        <p:nvPicPr>
          <p:cNvPr id="92" name="Google Shape;92;p18"/>
          <p:cNvPicPr preferRelativeResize="0"/>
          <p:nvPr/>
        </p:nvPicPr>
        <p:blipFill>
          <a:blip r:embed="rId3">
            <a:alphaModFix/>
          </a:blip>
          <a:stretch>
            <a:fillRect/>
          </a:stretch>
        </p:blipFill>
        <p:spPr>
          <a:xfrm>
            <a:off x="6893349" y="2441625"/>
            <a:ext cx="1912106" cy="2549474"/>
          </a:xfrm>
          <a:prstGeom prst="rect">
            <a:avLst/>
          </a:prstGeom>
          <a:noFill/>
          <a:ln>
            <a:noFill/>
          </a:ln>
        </p:spPr>
      </p:pic>
      <p:pic>
        <p:nvPicPr>
          <p:cNvPr id="93" name="Google Shape;93;p18"/>
          <p:cNvPicPr preferRelativeResize="0"/>
          <p:nvPr/>
        </p:nvPicPr>
        <p:blipFill>
          <a:blip r:embed="rId4">
            <a:alphaModFix/>
          </a:blip>
          <a:stretch>
            <a:fillRect/>
          </a:stretch>
        </p:blipFill>
        <p:spPr>
          <a:xfrm>
            <a:off x="4835400" y="2445989"/>
            <a:ext cx="1905561" cy="2540749"/>
          </a:xfrm>
          <a:prstGeom prst="rect">
            <a:avLst/>
          </a:prstGeom>
          <a:noFill/>
          <a:ln>
            <a:noFill/>
          </a:ln>
        </p:spPr>
      </p:pic>
      <p:pic>
        <p:nvPicPr>
          <p:cNvPr id="94" name="Google Shape;94;p18"/>
          <p:cNvPicPr preferRelativeResize="0"/>
          <p:nvPr/>
        </p:nvPicPr>
        <p:blipFill>
          <a:blip r:embed="rId5">
            <a:alphaModFix/>
          </a:blip>
          <a:stretch>
            <a:fillRect/>
          </a:stretch>
        </p:blipFill>
        <p:spPr>
          <a:xfrm>
            <a:off x="6893350" y="342525"/>
            <a:ext cx="1912100" cy="1955425"/>
          </a:xfrm>
          <a:prstGeom prst="rect">
            <a:avLst/>
          </a:prstGeom>
          <a:noFill/>
          <a:ln>
            <a:noFill/>
          </a:ln>
        </p:spPr>
      </p:pic>
      <p:pic>
        <p:nvPicPr>
          <p:cNvPr id="95" name="Google Shape;95;p18"/>
          <p:cNvPicPr preferRelativeResize="0"/>
          <p:nvPr/>
        </p:nvPicPr>
        <p:blipFill>
          <a:blip r:embed="rId6">
            <a:alphaModFix/>
          </a:blip>
          <a:stretch>
            <a:fillRect/>
          </a:stretch>
        </p:blipFill>
        <p:spPr>
          <a:xfrm>
            <a:off x="4847933" y="342525"/>
            <a:ext cx="1893017" cy="19554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3B1BAC-61F8-CF23-C92E-D15EF2EE9481}"/>
              </a:ext>
            </a:extLst>
          </p:cNvPr>
          <p:cNvSpPr>
            <a:spLocks noGrp="1"/>
          </p:cNvSpPr>
          <p:nvPr>
            <p:ph type="title"/>
          </p:nvPr>
        </p:nvSpPr>
        <p:spPr/>
        <p:txBody>
          <a:bodyPr/>
          <a:lstStyle/>
          <a:p>
            <a:r>
              <a:rPr lang="en-US" dirty="0"/>
              <a:t>Created Website</a:t>
            </a:r>
          </a:p>
        </p:txBody>
      </p:sp>
      <p:sp>
        <p:nvSpPr>
          <p:cNvPr id="3" name="Text Placeholder 2">
            <a:extLst>
              <a:ext uri="{FF2B5EF4-FFF2-40B4-BE49-F238E27FC236}">
                <a16:creationId xmlns:a16="http://schemas.microsoft.com/office/drawing/2014/main" id="{B83A30BE-76E5-3DBB-381B-9E316FB41930}"/>
              </a:ext>
            </a:extLst>
          </p:cNvPr>
          <p:cNvSpPr>
            <a:spLocks noGrp="1"/>
          </p:cNvSpPr>
          <p:nvPr>
            <p:ph type="body" idx="1"/>
          </p:nvPr>
        </p:nvSpPr>
        <p:spPr/>
        <p:txBody>
          <a:bodyPr/>
          <a:lstStyle/>
          <a:p>
            <a:r>
              <a:rPr lang="en-US" dirty="0"/>
              <a:t>To document all of the efforts</a:t>
            </a:r>
          </a:p>
          <a:p>
            <a:r>
              <a:rPr lang="en-US" dirty="0"/>
              <a:t>Learnt website creation</a:t>
            </a:r>
          </a:p>
          <a:p>
            <a:r>
              <a:rPr lang="en-US" dirty="0"/>
              <a:t>Published Content</a:t>
            </a:r>
          </a:p>
        </p:txBody>
      </p:sp>
      <p:pic>
        <p:nvPicPr>
          <p:cNvPr id="5" name="Picture 4">
            <a:extLst>
              <a:ext uri="{FF2B5EF4-FFF2-40B4-BE49-F238E27FC236}">
                <a16:creationId xmlns:a16="http://schemas.microsoft.com/office/drawing/2014/main" id="{878C81EC-163D-CCB5-19E2-A6ED6D81C071}"/>
              </a:ext>
            </a:extLst>
          </p:cNvPr>
          <p:cNvPicPr>
            <a:picLocks noChangeAspect="1"/>
          </p:cNvPicPr>
          <p:nvPr/>
        </p:nvPicPr>
        <p:blipFill>
          <a:blip r:embed="rId2"/>
          <a:stretch>
            <a:fillRect/>
          </a:stretch>
        </p:blipFill>
        <p:spPr>
          <a:xfrm>
            <a:off x="4751881" y="132437"/>
            <a:ext cx="4220069" cy="2301257"/>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888BEA6C-FD91-21A0-24F8-C2E3AAEA6FA5}"/>
              </a:ext>
            </a:extLst>
          </p:cNvPr>
          <p:cNvPicPr>
            <a:picLocks noChangeAspect="1"/>
          </p:cNvPicPr>
          <p:nvPr/>
        </p:nvPicPr>
        <p:blipFill>
          <a:blip r:embed="rId3"/>
          <a:stretch>
            <a:fillRect/>
          </a:stretch>
        </p:blipFill>
        <p:spPr>
          <a:xfrm>
            <a:off x="5332002" y="2767158"/>
            <a:ext cx="3639948" cy="1979554"/>
          </a:xfrm>
          <a:prstGeom prst="rect">
            <a:avLst/>
          </a:prstGeom>
          <a:ln>
            <a:noFill/>
          </a:ln>
          <a:effectLst>
            <a:outerShdw blurRad="292100" dist="139700" dir="2700000" algn="tl" rotWithShape="0">
              <a:srgbClr val="333333">
                <a:alpha val="65000"/>
              </a:srgbClr>
            </a:outerShdw>
          </a:effectLst>
        </p:spPr>
      </p:pic>
      <p:pic>
        <p:nvPicPr>
          <p:cNvPr id="15" name="Picture 14">
            <a:extLst>
              <a:ext uri="{FF2B5EF4-FFF2-40B4-BE49-F238E27FC236}">
                <a16:creationId xmlns:a16="http://schemas.microsoft.com/office/drawing/2014/main" id="{99D5AFD8-1346-A94C-FF71-4E39152A7AC4}"/>
              </a:ext>
            </a:extLst>
          </p:cNvPr>
          <p:cNvPicPr>
            <a:picLocks noChangeAspect="1"/>
          </p:cNvPicPr>
          <p:nvPr/>
        </p:nvPicPr>
        <p:blipFill>
          <a:blip r:embed="rId4"/>
          <a:stretch>
            <a:fillRect/>
          </a:stretch>
        </p:blipFill>
        <p:spPr>
          <a:xfrm>
            <a:off x="172050" y="2836828"/>
            <a:ext cx="4853232" cy="190988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7013727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3B1BAC-61F8-CF23-C92E-D15EF2EE9481}"/>
              </a:ext>
            </a:extLst>
          </p:cNvPr>
          <p:cNvSpPr>
            <a:spLocks noGrp="1"/>
          </p:cNvSpPr>
          <p:nvPr>
            <p:ph type="title"/>
          </p:nvPr>
        </p:nvSpPr>
        <p:spPr/>
        <p:txBody>
          <a:bodyPr/>
          <a:lstStyle/>
          <a:p>
            <a:r>
              <a:rPr lang="en-US" dirty="0"/>
              <a:t>Created Website</a:t>
            </a:r>
          </a:p>
        </p:txBody>
      </p:sp>
      <p:sp>
        <p:nvSpPr>
          <p:cNvPr id="3" name="Text Placeholder 2">
            <a:extLst>
              <a:ext uri="{FF2B5EF4-FFF2-40B4-BE49-F238E27FC236}">
                <a16:creationId xmlns:a16="http://schemas.microsoft.com/office/drawing/2014/main" id="{B83A30BE-76E5-3DBB-381B-9E316FB41930}"/>
              </a:ext>
            </a:extLst>
          </p:cNvPr>
          <p:cNvSpPr>
            <a:spLocks noGrp="1"/>
          </p:cNvSpPr>
          <p:nvPr>
            <p:ph type="body" idx="1"/>
          </p:nvPr>
        </p:nvSpPr>
        <p:spPr>
          <a:xfrm>
            <a:off x="311700" y="1171600"/>
            <a:ext cx="4260300" cy="3397200"/>
          </a:xfrm>
        </p:spPr>
        <p:txBody>
          <a:bodyPr/>
          <a:lstStyle/>
          <a:p>
            <a:r>
              <a:rPr lang="en-US" dirty="0"/>
              <a:t>Website helped in communicating my efforts and getting interviews </a:t>
            </a:r>
          </a:p>
        </p:txBody>
      </p:sp>
      <p:pic>
        <p:nvPicPr>
          <p:cNvPr id="9" name="Picture 8">
            <a:extLst>
              <a:ext uri="{FF2B5EF4-FFF2-40B4-BE49-F238E27FC236}">
                <a16:creationId xmlns:a16="http://schemas.microsoft.com/office/drawing/2014/main" id="{6A609940-F255-88C6-6351-F41FB579071F}"/>
              </a:ext>
            </a:extLst>
          </p:cNvPr>
          <p:cNvPicPr>
            <a:picLocks noChangeAspect="1"/>
          </p:cNvPicPr>
          <p:nvPr/>
        </p:nvPicPr>
        <p:blipFill>
          <a:blip r:embed="rId2"/>
          <a:stretch>
            <a:fillRect/>
          </a:stretch>
        </p:blipFill>
        <p:spPr>
          <a:xfrm>
            <a:off x="182520" y="2884506"/>
            <a:ext cx="3722557" cy="2002813"/>
          </a:xfrm>
          <a:prstGeom prst="rect">
            <a:avLst/>
          </a:prstGeom>
          <a:ln>
            <a:noFill/>
          </a:ln>
          <a:effectLst>
            <a:outerShdw blurRad="292100" dist="139700" dir="2700000" algn="tl" rotWithShape="0">
              <a:srgbClr val="333333">
                <a:alpha val="65000"/>
              </a:srgbClr>
            </a:outerShdw>
          </a:effectLst>
        </p:spPr>
      </p:pic>
      <p:pic>
        <p:nvPicPr>
          <p:cNvPr id="11" name="Picture 10">
            <a:extLst>
              <a:ext uri="{FF2B5EF4-FFF2-40B4-BE49-F238E27FC236}">
                <a16:creationId xmlns:a16="http://schemas.microsoft.com/office/drawing/2014/main" id="{892A582E-ED08-E5DD-E576-4DDA572469B8}"/>
              </a:ext>
            </a:extLst>
          </p:cNvPr>
          <p:cNvPicPr>
            <a:picLocks noChangeAspect="1"/>
          </p:cNvPicPr>
          <p:nvPr/>
        </p:nvPicPr>
        <p:blipFill>
          <a:blip r:embed="rId3"/>
          <a:stretch>
            <a:fillRect/>
          </a:stretch>
        </p:blipFill>
        <p:spPr>
          <a:xfrm>
            <a:off x="5153697" y="139155"/>
            <a:ext cx="3869880" cy="2089695"/>
          </a:xfrm>
          <a:prstGeom prst="rect">
            <a:avLst/>
          </a:prstGeom>
          <a:ln>
            <a:noFill/>
          </a:ln>
          <a:effectLst>
            <a:outerShdw blurRad="292100" dist="139700" dir="2700000" algn="tl" rotWithShape="0">
              <a:srgbClr val="333333">
                <a:alpha val="65000"/>
              </a:srgbClr>
            </a:outerShdw>
          </a:effectLst>
        </p:spPr>
      </p:pic>
      <p:pic>
        <p:nvPicPr>
          <p:cNvPr id="13" name="Picture 12">
            <a:extLst>
              <a:ext uri="{FF2B5EF4-FFF2-40B4-BE49-F238E27FC236}">
                <a16:creationId xmlns:a16="http://schemas.microsoft.com/office/drawing/2014/main" id="{F274DDD9-675B-C242-4217-AB5F6D040721}"/>
              </a:ext>
            </a:extLst>
          </p:cNvPr>
          <p:cNvPicPr>
            <a:picLocks noChangeAspect="1"/>
          </p:cNvPicPr>
          <p:nvPr/>
        </p:nvPicPr>
        <p:blipFill>
          <a:blip r:embed="rId4"/>
          <a:stretch>
            <a:fillRect/>
          </a:stretch>
        </p:blipFill>
        <p:spPr>
          <a:xfrm>
            <a:off x="5128397" y="2790456"/>
            <a:ext cx="3855889" cy="208969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8444276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70E71F-657E-8892-F60C-C236AF7366E0}"/>
              </a:ext>
            </a:extLst>
          </p:cNvPr>
          <p:cNvSpPr>
            <a:spLocks noGrp="1"/>
          </p:cNvSpPr>
          <p:nvPr>
            <p:ph type="title"/>
          </p:nvPr>
        </p:nvSpPr>
        <p:spPr/>
        <p:txBody>
          <a:bodyPr/>
          <a:lstStyle/>
          <a:p>
            <a:r>
              <a:rPr lang="en-US" dirty="0"/>
              <a:t>Studied Existing Surveillance Robots</a:t>
            </a:r>
          </a:p>
        </p:txBody>
      </p:sp>
      <p:sp>
        <p:nvSpPr>
          <p:cNvPr id="3" name="Text Placeholder 2">
            <a:extLst>
              <a:ext uri="{FF2B5EF4-FFF2-40B4-BE49-F238E27FC236}">
                <a16:creationId xmlns:a16="http://schemas.microsoft.com/office/drawing/2014/main" id="{8A24B098-EC52-BAE6-9EC7-C4524DF8EA81}"/>
              </a:ext>
            </a:extLst>
          </p:cNvPr>
          <p:cNvSpPr>
            <a:spLocks noGrp="1"/>
          </p:cNvSpPr>
          <p:nvPr>
            <p:ph type="body" idx="1"/>
          </p:nvPr>
        </p:nvSpPr>
        <p:spPr>
          <a:xfrm>
            <a:off x="311700" y="1171600"/>
            <a:ext cx="4260300" cy="3397200"/>
          </a:xfrm>
        </p:spPr>
        <p:txBody>
          <a:bodyPr/>
          <a:lstStyle/>
          <a:p>
            <a:r>
              <a:rPr lang="en-US" dirty="0"/>
              <a:t>There are multiple types of robots used for surveillance</a:t>
            </a:r>
          </a:p>
          <a:p>
            <a:pPr lvl="1"/>
            <a:r>
              <a:rPr lang="en-US" dirty="0"/>
              <a:t>Ground Robots</a:t>
            </a:r>
          </a:p>
          <a:p>
            <a:pPr lvl="1"/>
            <a:r>
              <a:rPr lang="en-US" dirty="0"/>
              <a:t>Flying Robots (Drone)</a:t>
            </a:r>
          </a:p>
          <a:p>
            <a:pPr lvl="1"/>
            <a:r>
              <a:rPr lang="en-US" dirty="0"/>
              <a:t>Water Robots </a:t>
            </a:r>
          </a:p>
          <a:p>
            <a:pPr marL="596900" lvl="1" indent="0">
              <a:buNone/>
            </a:pPr>
            <a:endParaRPr lang="en-US" dirty="0"/>
          </a:p>
          <a:p>
            <a:r>
              <a:rPr lang="en-US" dirty="0"/>
              <a:t>Many agencies across the world use it for surveillance to reduce workload on humans.</a:t>
            </a:r>
          </a:p>
        </p:txBody>
      </p:sp>
      <p:pic>
        <p:nvPicPr>
          <p:cNvPr id="5" name="Picture 4">
            <a:extLst>
              <a:ext uri="{FF2B5EF4-FFF2-40B4-BE49-F238E27FC236}">
                <a16:creationId xmlns:a16="http://schemas.microsoft.com/office/drawing/2014/main" id="{B3DFD877-FB30-3BC8-D53C-BF5FD443433B}"/>
              </a:ext>
            </a:extLst>
          </p:cNvPr>
          <p:cNvPicPr>
            <a:picLocks noChangeAspect="1"/>
          </p:cNvPicPr>
          <p:nvPr/>
        </p:nvPicPr>
        <p:blipFill>
          <a:blip r:embed="rId2"/>
          <a:stretch>
            <a:fillRect/>
          </a:stretch>
        </p:blipFill>
        <p:spPr>
          <a:xfrm>
            <a:off x="4572000" y="1246613"/>
            <a:ext cx="1790700" cy="1790700"/>
          </a:xfrm>
          <a:prstGeom prst="rect">
            <a:avLst/>
          </a:prstGeom>
        </p:spPr>
      </p:pic>
      <p:pic>
        <p:nvPicPr>
          <p:cNvPr id="7" name="Picture 6" descr="A helicopter flying in the air&#10;&#10;Description automatically generated with medium confidence">
            <a:extLst>
              <a:ext uri="{FF2B5EF4-FFF2-40B4-BE49-F238E27FC236}">
                <a16:creationId xmlns:a16="http://schemas.microsoft.com/office/drawing/2014/main" id="{3C613074-AFED-A098-2B35-DBD80A5E56E3}"/>
              </a:ext>
            </a:extLst>
          </p:cNvPr>
          <p:cNvPicPr>
            <a:picLocks noChangeAspect="1"/>
          </p:cNvPicPr>
          <p:nvPr/>
        </p:nvPicPr>
        <p:blipFill>
          <a:blip r:embed="rId3"/>
          <a:stretch>
            <a:fillRect/>
          </a:stretch>
        </p:blipFill>
        <p:spPr>
          <a:xfrm>
            <a:off x="6957190" y="3211351"/>
            <a:ext cx="1893229" cy="1419922"/>
          </a:xfrm>
          <a:prstGeom prst="rect">
            <a:avLst/>
          </a:prstGeom>
        </p:spPr>
      </p:pic>
      <p:pic>
        <p:nvPicPr>
          <p:cNvPr id="9" name="Picture 8" descr="A picture containing grass, outdoor, plane, field&#10;&#10;Description automatically generated">
            <a:extLst>
              <a:ext uri="{FF2B5EF4-FFF2-40B4-BE49-F238E27FC236}">
                <a16:creationId xmlns:a16="http://schemas.microsoft.com/office/drawing/2014/main" id="{8DBCA386-9445-A586-80BA-D28D16F76B6D}"/>
              </a:ext>
            </a:extLst>
          </p:cNvPr>
          <p:cNvPicPr>
            <a:picLocks noChangeAspect="1"/>
          </p:cNvPicPr>
          <p:nvPr/>
        </p:nvPicPr>
        <p:blipFill>
          <a:blip r:embed="rId4"/>
          <a:stretch>
            <a:fillRect/>
          </a:stretch>
        </p:blipFill>
        <p:spPr>
          <a:xfrm>
            <a:off x="4572000" y="3225701"/>
            <a:ext cx="2126159" cy="1417439"/>
          </a:xfrm>
          <a:prstGeom prst="rect">
            <a:avLst/>
          </a:prstGeom>
        </p:spPr>
      </p:pic>
      <p:pic>
        <p:nvPicPr>
          <p:cNvPr id="11" name="Picture 10" descr="A picture containing water, outdoor, ship, watercraft&#10;&#10;Description automatically generated">
            <a:extLst>
              <a:ext uri="{FF2B5EF4-FFF2-40B4-BE49-F238E27FC236}">
                <a16:creationId xmlns:a16="http://schemas.microsoft.com/office/drawing/2014/main" id="{F07CACE9-61F4-BE86-6B49-E38579CC49CA}"/>
              </a:ext>
            </a:extLst>
          </p:cNvPr>
          <p:cNvPicPr>
            <a:picLocks noChangeAspect="1"/>
          </p:cNvPicPr>
          <p:nvPr/>
        </p:nvPicPr>
        <p:blipFill>
          <a:blip r:embed="rId5"/>
          <a:stretch>
            <a:fillRect/>
          </a:stretch>
        </p:blipFill>
        <p:spPr>
          <a:xfrm>
            <a:off x="6698159" y="1398195"/>
            <a:ext cx="2303810" cy="1295663"/>
          </a:xfrm>
          <a:prstGeom prst="rect">
            <a:avLst/>
          </a:prstGeom>
        </p:spPr>
      </p:pic>
    </p:spTree>
    <p:extLst>
      <p:ext uri="{BB962C8B-B14F-4D97-AF65-F5344CB8AC3E}">
        <p14:creationId xmlns:p14="http://schemas.microsoft.com/office/powerpoint/2010/main" val="1918180999"/>
      </p:ext>
    </p:extLst>
  </p:cSld>
  <p:clrMapOvr>
    <a:masterClrMapping/>
  </p:clrMapOvr>
</p:sld>
</file>

<file path=ppt/theme/theme1.xml><?xml version="1.0" encoding="utf-8"?>
<a:theme xmlns:a="http://schemas.openxmlformats.org/drawingml/2006/main" name="Paperback">
  <a:themeElements>
    <a:clrScheme name="Paperback">
      <a:dk1>
        <a:srgbClr val="000000"/>
      </a:dk1>
      <a:lt1>
        <a:srgbClr val="FFFFFF"/>
      </a:lt1>
      <a:dk2>
        <a:srgbClr val="00695C"/>
      </a:dk2>
      <a:lt2>
        <a:srgbClr val="26A69A"/>
      </a:lt2>
      <a:accent1>
        <a:srgbClr val="FFFBF0"/>
      </a:accent1>
      <a:accent2>
        <a:srgbClr val="B7B7B7"/>
      </a:accent2>
      <a:accent3>
        <a:srgbClr val="FB8C00"/>
      </a:accent3>
      <a:accent4>
        <a:srgbClr val="80CBC4"/>
      </a:accent4>
      <a:accent5>
        <a:srgbClr val="AF4345"/>
      </a:accent5>
      <a:accent6>
        <a:srgbClr val="F58F8F"/>
      </a:accent6>
      <a:hlink>
        <a:srgbClr val="AF4345"/>
      </a:hlink>
      <a:folHlink>
        <a:srgbClr val="AF434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TotalTime>
  <Words>393</Words>
  <Application>Microsoft Office PowerPoint</Application>
  <PresentationFormat>On-screen Show (16:9)</PresentationFormat>
  <Paragraphs>50</Paragraphs>
  <Slides>16</Slides>
  <Notes>12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16</vt:i4>
      </vt:variant>
    </vt:vector>
  </HeadingPairs>
  <TitlesOfParts>
    <vt:vector size="19" baseType="lpstr">
      <vt:lpstr>Arial</vt:lpstr>
      <vt:lpstr>Old Standard TT</vt:lpstr>
      <vt:lpstr>Paperback</vt:lpstr>
      <vt:lpstr>The Surveillance Robot</vt:lpstr>
      <vt:lpstr>Why the Surveillance robots are needed?</vt:lpstr>
      <vt:lpstr>Project</vt:lpstr>
      <vt:lpstr>Root To Reach the Destination</vt:lpstr>
      <vt:lpstr>Interviews Conducted</vt:lpstr>
      <vt:lpstr>Procedure</vt:lpstr>
      <vt:lpstr>Created Website</vt:lpstr>
      <vt:lpstr>Created Website</vt:lpstr>
      <vt:lpstr>Studied Existing Surveillance Robots</vt:lpstr>
      <vt:lpstr>Problem Analysis</vt:lpstr>
      <vt:lpstr>Tell the audience what you expect to happen...</vt:lpstr>
      <vt:lpstr>Problem Analysis</vt:lpstr>
      <vt:lpstr>The Simulation For the Solution</vt:lpstr>
      <vt:lpstr>PowerPoint Presentation</vt:lpstr>
      <vt:lpstr>Studying – How to Create Demo</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Surveillance Robot</dc:title>
  <cp:lastModifiedBy>Shatad Purohit</cp:lastModifiedBy>
  <cp:revision>2</cp:revision>
  <dcterms:modified xsi:type="dcterms:W3CDTF">2022-10-01T04:24:17Z</dcterms:modified>
</cp:coreProperties>
</file>